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sldIdLst>
    <p:sldId id="271" r:id="rId5"/>
    <p:sldId id="258" r:id="rId6"/>
    <p:sldId id="259" r:id="rId7"/>
    <p:sldId id="260" r:id="rId8"/>
    <p:sldId id="261" r:id="rId9"/>
    <p:sldId id="265" r:id="rId10"/>
    <p:sldId id="266" r:id="rId11"/>
    <p:sldId id="267" r:id="rId12"/>
    <p:sldId id="256" r:id="rId13"/>
    <p:sldId id="272" r:id="rId14"/>
    <p:sldId id="269" r:id="rId15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C108F-2AB8-48DA-AB49-F9E86BDDFE2F}" v="6" dt="2018-08-08T09:06:44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/>
    <p:restoredTop sz="94647"/>
  </p:normalViewPr>
  <p:slideViewPr>
    <p:cSldViewPr snapToGrid="0" snapToObjects="1">
      <p:cViewPr varScale="1">
        <p:scale>
          <a:sx n="82" d="100"/>
          <a:sy n="82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1EF710-EB8E-4230-8C9B-A3C65D848A7D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E1E6D62-3F7B-4891-9AC7-26B7CF38A307}">
      <dgm:prSet/>
      <dgm:spPr/>
      <dgm:t>
        <a:bodyPr/>
        <a:lstStyle/>
        <a:p>
          <a:r>
            <a:rPr lang="en-US" b="1" i="0" baseline="0"/>
            <a:t>Date of Data Recorded</a:t>
          </a:r>
          <a:r>
            <a:rPr lang="en-US" b="0" i="0" baseline="0"/>
            <a:t> – The date on which COVID-19 data was recorded.</a:t>
          </a:r>
          <a:endParaRPr lang="en-US"/>
        </a:p>
      </dgm:t>
    </dgm:pt>
    <dgm:pt modelId="{2596EED2-CADC-4B85-8834-C10B807D9E60}" type="parTrans" cxnId="{C94F96A8-5CAE-4713-A050-EB824B7A8DA5}">
      <dgm:prSet/>
      <dgm:spPr/>
      <dgm:t>
        <a:bodyPr/>
        <a:lstStyle/>
        <a:p>
          <a:endParaRPr lang="en-US"/>
        </a:p>
      </dgm:t>
    </dgm:pt>
    <dgm:pt modelId="{054BA66B-49EE-46EE-9FA8-C7DDDE31E9D5}" type="sibTrans" cxnId="{C94F96A8-5CAE-4713-A050-EB824B7A8DA5}">
      <dgm:prSet/>
      <dgm:spPr/>
      <dgm:t>
        <a:bodyPr/>
        <a:lstStyle/>
        <a:p>
          <a:endParaRPr lang="en-US"/>
        </a:p>
      </dgm:t>
    </dgm:pt>
    <dgm:pt modelId="{7AA9838B-7712-48A4-9F0F-D5CC7E8F9FAA}">
      <dgm:prSet/>
      <dgm:spPr/>
      <dgm:t>
        <a:bodyPr/>
        <a:lstStyle/>
        <a:p>
          <a:r>
            <a:rPr lang="en-US" b="1" i="0" baseline="0"/>
            <a:t>Jurisdiction Residence</a:t>
          </a:r>
          <a:r>
            <a:rPr lang="en-US" b="0" i="0" baseline="0"/>
            <a:t> – Name of the region or state.</a:t>
          </a:r>
          <a:endParaRPr lang="en-US"/>
        </a:p>
      </dgm:t>
    </dgm:pt>
    <dgm:pt modelId="{6F403C38-6C01-46FB-9825-3C82F74D6543}" type="parTrans" cxnId="{919BC2C9-1F7A-4B59-90DA-84DB70ECB3DC}">
      <dgm:prSet/>
      <dgm:spPr/>
      <dgm:t>
        <a:bodyPr/>
        <a:lstStyle/>
        <a:p>
          <a:endParaRPr lang="en-US"/>
        </a:p>
      </dgm:t>
    </dgm:pt>
    <dgm:pt modelId="{C7514A2C-D808-433A-A5CB-626052EEE9D4}" type="sibTrans" cxnId="{919BC2C9-1F7A-4B59-90DA-84DB70ECB3DC}">
      <dgm:prSet/>
      <dgm:spPr/>
      <dgm:t>
        <a:bodyPr/>
        <a:lstStyle/>
        <a:p>
          <a:endParaRPr lang="en-US"/>
        </a:p>
      </dgm:t>
    </dgm:pt>
    <dgm:pt modelId="{028852C6-F534-473A-BF7E-CE6D078E2D1A}">
      <dgm:prSet/>
      <dgm:spPr/>
      <dgm:t>
        <a:bodyPr/>
        <a:lstStyle/>
        <a:p>
          <a:r>
            <a:rPr lang="en-US" b="1" i="0" baseline="0"/>
            <a:t>Group</a:t>
          </a:r>
          <a:r>
            <a:rPr lang="en-US" b="0" i="0" baseline="0"/>
            <a:t> – Categorization of data (Total, Weekly, 3-month period).</a:t>
          </a:r>
          <a:endParaRPr lang="en-US"/>
        </a:p>
      </dgm:t>
    </dgm:pt>
    <dgm:pt modelId="{4D86DC0A-F1EB-4BE3-A6EC-FC49F545D437}" type="parTrans" cxnId="{12157CBD-7C14-4C13-A946-0BD89DBC018D}">
      <dgm:prSet/>
      <dgm:spPr/>
      <dgm:t>
        <a:bodyPr/>
        <a:lstStyle/>
        <a:p>
          <a:endParaRPr lang="en-US"/>
        </a:p>
      </dgm:t>
    </dgm:pt>
    <dgm:pt modelId="{8D0CCA39-9AE9-4842-8EC7-AC3032937465}" type="sibTrans" cxnId="{12157CBD-7C14-4C13-A946-0BD89DBC018D}">
      <dgm:prSet/>
      <dgm:spPr/>
      <dgm:t>
        <a:bodyPr/>
        <a:lstStyle/>
        <a:p>
          <a:endParaRPr lang="en-US"/>
        </a:p>
      </dgm:t>
    </dgm:pt>
    <dgm:pt modelId="{4CF5288F-DF3C-4E10-88E1-AD32F48B9FA7}">
      <dgm:prSet/>
      <dgm:spPr/>
      <dgm:t>
        <a:bodyPr/>
        <a:lstStyle/>
        <a:p>
          <a:r>
            <a:rPr lang="en-US" b="1" i="0" baseline="0"/>
            <a:t>Data Period Start Date</a:t>
          </a:r>
          <a:r>
            <a:rPr lang="en-US" b="0" i="0" baseline="0"/>
            <a:t> – Beginning of the recorded period.</a:t>
          </a:r>
          <a:endParaRPr lang="en-US"/>
        </a:p>
      </dgm:t>
    </dgm:pt>
    <dgm:pt modelId="{290B16FD-1979-40BE-9657-BB41AE4A70C5}" type="parTrans" cxnId="{991F8C2D-910B-49D5-A89F-5C260709BA5F}">
      <dgm:prSet/>
      <dgm:spPr/>
      <dgm:t>
        <a:bodyPr/>
        <a:lstStyle/>
        <a:p>
          <a:endParaRPr lang="en-US"/>
        </a:p>
      </dgm:t>
    </dgm:pt>
    <dgm:pt modelId="{00742284-75A5-43F4-874C-914603F618D3}" type="sibTrans" cxnId="{991F8C2D-910B-49D5-A89F-5C260709BA5F}">
      <dgm:prSet/>
      <dgm:spPr/>
      <dgm:t>
        <a:bodyPr/>
        <a:lstStyle/>
        <a:p>
          <a:endParaRPr lang="en-US"/>
        </a:p>
      </dgm:t>
    </dgm:pt>
    <dgm:pt modelId="{022CC57B-D4AF-4EE8-81D2-6F5692B7A949}">
      <dgm:prSet/>
      <dgm:spPr/>
      <dgm:t>
        <a:bodyPr/>
        <a:lstStyle/>
        <a:p>
          <a:r>
            <a:rPr lang="en-US" b="1" i="0" baseline="0"/>
            <a:t>Data Period End Date</a:t>
          </a:r>
          <a:r>
            <a:rPr lang="en-US" b="0" i="0" baseline="0"/>
            <a:t> – End of the recorded period.</a:t>
          </a:r>
          <a:endParaRPr lang="en-US"/>
        </a:p>
      </dgm:t>
    </dgm:pt>
    <dgm:pt modelId="{6DEECEF2-9D94-41F5-B31C-67EED8D0BD3D}" type="parTrans" cxnId="{1F4D86F1-1B04-43AF-81D0-CB4925A8C699}">
      <dgm:prSet/>
      <dgm:spPr/>
      <dgm:t>
        <a:bodyPr/>
        <a:lstStyle/>
        <a:p>
          <a:endParaRPr lang="en-US"/>
        </a:p>
      </dgm:t>
    </dgm:pt>
    <dgm:pt modelId="{5AA56FA0-6831-4EE3-8A05-6C826A015253}" type="sibTrans" cxnId="{1F4D86F1-1B04-43AF-81D0-CB4925A8C699}">
      <dgm:prSet/>
      <dgm:spPr/>
      <dgm:t>
        <a:bodyPr/>
        <a:lstStyle/>
        <a:p>
          <a:endParaRPr lang="en-US"/>
        </a:p>
      </dgm:t>
    </dgm:pt>
    <dgm:pt modelId="{616E3869-09D9-46A1-9B9A-DB96CC221A3F}">
      <dgm:prSet/>
      <dgm:spPr/>
      <dgm:t>
        <a:bodyPr/>
        <a:lstStyle/>
        <a:p>
          <a:r>
            <a:rPr lang="en-US" b="1" i="0" baseline="0"/>
            <a:t>COVID-19 Deaths Count</a:t>
          </a:r>
          <a:r>
            <a:rPr lang="en-US" b="0" i="0" baseline="0"/>
            <a:t> – Total number of recorded COVID-related deaths.</a:t>
          </a:r>
          <a:endParaRPr lang="en-US"/>
        </a:p>
      </dgm:t>
    </dgm:pt>
    <dgm:pt modelId="{83C0FF0B-DAEA-4C41-BFB1-E6BFB2758873}" type="parTrans" cxnId="{FAA21AC8-0D04-4F4F-A4C0-E45CD3ACE332}">
      <dgm:prSet/>
      <dgm:spPr/>
      <dgm:t>
        <a:bodyPr/>
        <a:lstStyle/>
        <a:p>
          <a:endParaRPr lang="en-US"/>
        </a:p>
      </dgm:t>
    </dgm:pt>
    <dgm:pt modelId="{605A7177-F9C3-4130-B72C-7F083496BBEC}" type="sibTrans" cxnId="{FAA21AC8-0D04-4F4F-A4C0-E45CD3ACE332}">
      <dgm:prSet/>
      <dgm:spPr/>
      <dgm:t>
        <a:bodyPr/>
        <a:lstStyle/>
        <a:p>
          <a:endParaRPr lang="en-US"/>
        </a:p>
      </dgm:t>
    </dgm:pt>
    <dgm:pt modelId="{7E49FFE0-25E2-4B6D-8798-1CA578241652}">
      <dgm:prSet/>
      <dgm:spPr/>
      <dgm:t>
        <a:bodyPr/>
        <a:lstStyle/>
        <a:p>
          <a:r>
            <a:rPr lang="en-US" b="1" i="0" baseline="0"/>
            <a:t>Total COVID Cases Percentage</a:t>
          </a:r>
          <a:r>
            <a:rPr lang="en-US" b="0" i="0" baseline="0"/>
            <a:t> – Percentage of total reported COVID-19 cases.</a:t>
          </a:r>
          <a:endParaRPr lang="en-US"/>
        </a:p>
      </dgm:t>
    </dgm:pt>
    <dgm:pt modelId="{EF85CF20-E8A1-4FFB-AA47-DD9A639C701C}" type="parTrans" cxnId="{A75DDCFF-D554-40C3-A1A1-4DE43E414B64}">
      <dgm:prSet/>
      <dgm:spPr/>
      <dgm:t>
        <a:bodyPr/>
        <a:lstStyle/>
        <a:p>
          <a:endParaRPr lang="en-US"/>
        </a:p>
      </dgm:t>
    </dgm:pt>
    <dgm:pt modelId="{72CEE9E8-38BE-42CC-B6DC-89362A8A0259}" type="sibTrans" cxnId="{A75DDCFF-D554-40C3-A1A1-4DE43E414B64}">
      <dgm:prSet/>
      <dgm:spPr/>
      <dgm:t>
        <a:bodyPr/>
        <a:lstStyle/>
        <a:p>
          <a:endParaRPr lang="en-US"/>
        </a:p>
      </dgm:t>
    </dgm:pt>
    <dgm:pt modelId="{5076C6CD-5C93-4CF6-8A2D-B3F1553CEA35}">
      <dgm:prSet/>
      <dgm:spPr/>
      <dgm:t>
        <a:bodyPr/>
        <a:lstStyle/>
        <a:p>
          <a:r>
            <a:rPr lang="en-US" b="1" i="0" baseline="0"/>
            <a:t>Percentage Change per Week</a:t>
          </a:r>
          <a:r>
            <a:rPr lang="en-US" b="0" i="0" baseline="0"/>
            <a:t> – Weekly percentage change in cases or deaths.</a:t>
          </a:r>
          <a:endParaRPr lang="en-US"/>
        </a:p>
      </dgm:t>
    </dgm:pt>
    <dgm:pt modelId="{74242D35-73B2-438F-B0CB-7A66BAAADF76}" type="parTrans" cxnId="{F3E3CEE6-21C6-4D8E-A892-696BC9C3A2D4}">
      <dgm:prSet/>
      <dgm:spPr/>
      <dgm:t>
        <a:bodyPr/>
        <a:lstStyle/>
        <a:p>
          <a:endParaRPr lang="en-US"/>
        </a:p>
      </dgm:t>
    </dgm:pt>
    <dgm:pt modelId="{08F65D78-7063-4641-B289-EA7AB4DFE73C}" type="sibTrans" cxnId="{F3E3CEE6-21C6-4D8E-A892-696BC9C3A2D4}">
      <dgm:prSet/>
      <dgm:spPr/>
      <dgm:t>
        <a:bodyPr/>
        <a:lstStyle/>
        <a:p>
          <a:endParaRPr lang="en-US"/>
        </a:p>
      </dgm:t>
    </dgm:pt>
    <dgm:pt modelId="{69DB9967-541E-4345-BEC9-11C1D44E794A}">
      <dgm:prSet/>
      <dgm:spPr/>
      <dgm:t>
        <a:bodyPr/>
        <a:lstStyle/>
        <a:p>
          <a:r>
            <a:rPr lang="en-US" b="1" i="0" baseline="0"/>
            <a:t>Percentage Difference per Week</a:t>
          </a:r>
          <a:r>
            <a:rPr lang="en-US" b="0" i="0" baseline="0"/>
            <a:t> – Difference in percentage points compared to the previous week.</a:t>
          </a:r>
          <a:endParaRPr lang="en-US"/>
        </a:p>
      </dgm:t>
    </dgm:pt>
    <dgm:pt modelId="{9197D27A-2BD2-4511-BD39-8F9E4D208AC1}" type="parTrans" cxnId="{0BD268D5-26CC-4485-B94F-FF14661E0997}">
      <dgm:prSet/>
      <dgm:spPr/>
      <dgm:t>
        <a:bodyPr/>
        <a:lstStyle/>
        <a:p>
          <a:endParaRPr lang="en-US"/>
        </a:p>
      </dgm:t>
    </dgm:pt>
    <dgm:pt modelId="{873C262F-B2D4-43FD-AB03-4EFDF709E1E1}" type="sibTrans" cxnId="{0BD268D5-26CC-4485-B94F-FF14661E0997}">
      <dgm:prSet/>
      <dgm:spPr/>
      <dgm:t>
        <a:bodyPr/>
        <a:lstStyle/>
        <a:p>
          <a:endParaRPr lang="en-US"/>
        </a:p>
      </dgm:t>
    </dgm:pt>
    <dgm:pt modelId="{8C0F706E-D91F-4952-A509-9B41F4DDC8C6}">
      <dgm:prSet/>
      <dgm:spPr/>
      <dgm:t>
        <a:bodyPr/>
        <a:lstStyle/>
        <a:p>
          <a:r>
            <a:rPr lang="en-US" b="1" i="0" baseline="0"/>
            <a:t>Crude COVID-19 Death Rate</a:t>
          </a:r>
          <a:r>
            <a:rPr lang="en-US" b="0" i="0" baseline="0"/>
            <a:t> – Total number of COVID-19 deaths per 100,000 people in a jurisdiction.</a:t>
          </a:r>
          <a:endParaRPr lang="en-US"/>
        </a:p>
      </dgm:t>
    </dgm:pt>
    <dgm:pt modelId="{AD79B990-6BFF-452F-B28B-AB3AA17850E7}" type="parTrans" cxnId="{3F8FE9A1-0EEB-43E7-90C3-6329D3349DF3}">
      <dgm:prSet/>
      <dgm:spPr/>
      <dgm:t>
        <a:bodyPr/>
        <a:lstStyle/>
        <a:p>
          <a:endParaRPr lang="en-US"/>
        </a:p>
      </dgm:t>
    </dgm:pt>
    <dgm:pt modelId="{ECAB64C7-EA81-41D1-A8C1-C100AC2F45EF}" type="sibTrans" cxnId="{3F8FE9A1-0EEB-43E7-90C3-6329D3349DF3}">
      <dgm:prSet/>
      <dgm:spPr/>
      <dgm:t>
        <a:bodyPr/>
        <a:lstStyle/>
        <a:p>
          <a:endParaRPr lang="en-US"/>
        </a:p>
      </dgm:t>
    </dgm:pt>
    <dgm:pt modelId="{63EBE8B8-672D-4BEE-96D0-40BF91D21517}">
      <dgm:prSet/>
      <dgm:spPr/>
      <dgm:t>
        <a:bodyPr/>
        <a:lstStyle/>
        <a:p>
          <a:r>
            <a:rPr lang="en-US" b="1" i="0" baseline="0"/>
            <a:t>African American (AA) COVID-19 Death Rate</a:t>
          </a:r>
          <a:r>
            <a:rPr lang="en-US" b="0" i="0" baseline="0"/>
            <a:t> – COVID-19 death rate specifically for the African American population. </a:t>
          </a:r>
          <a:endParaRPr lang="en-US"/>
        </a:p>
      </dgm:t>
    </dgm:pt>
    <dgm:pt modelId="{AC2FC15C-D03E-4CC0-A819-74AB80A2D84A}" type="parTrans" cxnId="{704D768A-19B6-44E5-8F12-FA26B75E9229}">
      <dgm:prSet/>
      <dgm:spPr/>
      <dgm:t>
        <a:bodyPr/>
        <a:lstStyle/>
        <a:p>
          <a:endParaRPr lang="en-US"/>
        </a:p>
      </dgm:t>
    </dgm:pt>
    <dgm:pt modelId="{34BE9DE6-AD2F-4A9B-ACEA-8F30B44BFEA3}" type="sibTrans" cxnId="{704D768A-19B6-44E5-8F12-FA26B75E9229}">
      <dgm:prSet/>
      <dgm:spPr/>
      <dgm:t>
        <a:bodyPr/>
        <a:lstStyle/>
        <a:p>
          <a:endParaRPr lang="en-US"/>
        </a:p>
      </dgm:t>
    </dgm:pt>
    <dgm:pt modelId="{33F88D87-C5F2-4A90-803A-F8424D64207D}" type="pres">
      <dgm:prSet presAssocID="{001EF710-EB8E-4230-8C9B-A3C65D848A7D}" presName="vert0" presStyleCnt="0">
        <dgm:presLayoutVars>
          <dgm:dir/>
          <dgm:animOne val="branch"/>
          <dgm:animLvl val="lvl"/>
        </dgm:presLayoutVars>
      </dgm:prSet>
      <dgm:spPr/>
    </dgm:pt>
    <dgm:pt modelId="{FE7F22B1-40E4-4643-8938-D7F3DCAF5B3C}" type="pres">
      <dgm:prSet presAssocID="{6E1E6D62-3F7B-4891-9AC7-26B7CF38A307}" presName="thickLine" presStyleLbl="alignNode1" presStyleIdx="0" presStyleCnt="11"/>
      <dgm:spPr/>
    </dgm:pt>
    <dgm:pt modelId="{EBC43A1B-DFBD-4DF5-9C92-01CB919E6110}" type="pres">
      <dgm:prSet presAssocID="{6E1E6D62-3F7B-4891-9AC7-26B7CF38A307}" presName="horz1" presStyleCnt="0"/>
      <dgm:spPr/>
    </dgm:pt>
    <dgm:pt modelId="{3E47758A-B8C7-4020-8447-734C41956F1B}" type="pres">
      <dgm:prSet presAssocID="{6E1E6D62-3F7B-4891-9AC7-26B7CF38A307}" presName="tx1" presStyleLbl="revTx" presStyleIdx="0" presStyleCnt="11"/>
      <dgm:spPr/>
    </dgm:pt>
    <dgm:pt modelId="{599BE595-C2F9-4EBF-85D4-CA2D82E7C2F4}" type="pres">
      <dgm:prSet presAssocID="{6E1E6D62-3F7B-4891-9AC7-26B7CF38A307}" presName="vert1" presStyleCnt="0"/>
      <dgm:spPr/>
    </dgm:pt>
    <dgm:pt modelId="{2A62A67C-117B-471A-9D98-2F6EC14FE62C}" type="pres">
      <dgm:prSet presAssocID="{7AA9838B-7712-48A4-9F0F-D5CC7E8F9FAA}" presName="thickLine" presStyleLbl="alignNode1" presStyleIdx="1" presStyleCnt="11"/>
      <dgm:spPr/>
    </dgm:pt>
    <dgm:pt modelId="{5B4DB705-5B38-42E8-9807-BEB682F91595}" type="pres">
      <dgm:prSet presAssocID="{7AA9838B-7712-48A4-9F0F-D5CC7E8F9FAA}" presName="horz1" presStyleCnt="0"/>
      <dgm:spPr/>
    </dgm:pt>
    <dgm:pt modelId="{C7CBD00C-CACC-4182-B695-428700C52B34}" type="pres">
      <dgm:prSet presAssocID="{7AA9838B-7712-48A4-9F0F-D5CC7E8F9FAA}" presName="tx1" presStyleLbl="revTx" presStyleIdx="1" presStyleCnt="11"/>
      <dgm:spPr/>
    </dgm:pt>
    <dgm:pt modelId="{CB10FCD1-E139-4C3C-8E5D-1BC3235B7D52}" type="pres">
      <dgm:prSet presAssocID="{7AA9838B-7712-48A4-9F0F-D5CC7E8F9FAA}" presName="vert1" presStyleCnt="0"/>
      <dgm:spPr/>
    </dgm:pt>
    <dgm:pt modelId="{E88E18B0-0825-4C29-BA8C-4817A6D77FA8}" type="pres">
      <dgm:prSet presAssocID="{028852C6-F534-473A-BF7E-CE6D078E2D1A}" presName="thickLine" presStyleLbl="alignNode1" presStyleIdx="2" presStyleCnt="11"/>
      <dgm:spPr/>
    </dgm:pt>
    <dgm:pt modelId="{E2581F28-1FE4-47C2-A394-0290674BE020}" type="pres">
      <dgm:prSet presAssocID="{028852C6-F534-473A-BF7E-CE6D078E2D1A}" presName="horz1" presStyleCnt="0"/>
      <dgm:spPr/>
    </dgm:pt>
    <dgm:pt modelId="{5A0B5671-B1A0-401D-AD3D-7BF29DD588EB}" type="pres">
      <dgm:prSet presAssocID="{028852C6-F534-473A-BF7E-CE6D078E2D1A}" presName="tx1" presStyleLbl="revTx" presStyleIdx="2" presStyleCnt="11"/>
      <dgm:spPr/>
    </dgm:pt>
    <dgm:pt modelId="{1A15BF4D-C5BB-497B-83F7-BE1CD008A36E}" type="pres">
      <dgm:prSet presAssocID="{028852C6-F534-473A-BF7E-CE6D078E2D1A}" presName="vert1" presStyleCnt="0"/>
      <dgm:spPr/>
    </dgm:pt>
    <dgm:pt modelId="{018DF592-9B8A-42CB-9536-3589A280E98A}" type="pres">
      <dgm:prSet presAssocID="{4CF5288F-DF3C-4E10-88E1-AD32F48B9FA7}" presName="thickLine" presStyleLbl="alignNode1" presStyleIdx="3" presStyleCnt="11"/>
      <dgm:spPr/>
    </dgm:pt>
    <dgm:pt modelId="{ADDCA0F3-8126-45AD-9B47-1CF432C84211}" type="pres">
      <dgm:prSet presAssocID="{4CF5288F-DF3C-4E10-88E1-AD32F48B9FA7}" presName="horz1" presStyleCnt="0"/>
      <dgm:spPr/>
    </dgm:pt>
    <dgm:pt modelId="{E4EFA7C6-230D-4220-A825-1E21E6DE1E7B}" type="pres">
      <dgm:prSet presAssocID="{4CF5288F-DF3C-4E10-88E1-AD32F48B9FA7}" presName="tx1" presStyleLbl="revTx" presStyleIdx="3" presStyleCnt="11"/>
      <dgm:spPr/>
    </dgm:pt>
    <dgm:pt modelId="{D4387EC9-4499-4C4E-B852-05F14D7A94BE}" type="pres">
      <dgm:prSet presAssocID="{4CF5288F-DF3C-4E10-88E1-AD32F48B9FA7}" presName="vert1" presStyleCnt="0"/>
      <dgm:spPr/>
    </dgm:pt>
    <dgm:pt modelId="{6BAE4C58-03B3-4858-A9A4-333724E57A53}" type="pres">
      <dgm:prSet presAssocID="{022CC57B-D4AF-4EE8-81D2-6F5692B7A949}" presName="thickLine" presStyleLbl="alignNode1" presStyleIdx="4" presStyleCnt="11"/>
      <dgm:spPr/>
    </dgm:pt>
    <dgm:pt modelId="{5A967BEE-3E83-4E3C-9BE4-98F6300FFB4C}" type="pres">
      <dgm:prSet presAssocID="{022CC57B-D4AF-4EE8-81D2-6F5692B7A949}" presName="horz1" presStyleCnt="0"/>
      <dgm:spPr/>
    </dgm:pt>
    <dgm:pt modelId="{091D3ED3-9433-4D7F-A2AA-3C57D0A9A2AA}" type="pres">
      <dgm:prSet presAssocID="{022CC57B-D4AF-4EE8-81D2-6F5692B7A949}" presName="tx1" presStyleLbl="revTx" presStyleIdx="4" presStyleCnt="11"/>
      <dgm:spPr/>
    </dgm:pt>
    <dgm:pt modelId="{EDB17F13-F401-4FB0-A712-32EFBB0577D2}" type="pres">
      <dgm:prSet presAssocID="{022CC57B-D4AF-4EE8-81D2-6F5692B7A949}" presName="vert1" presStyleCnt="0"/>
      <dgm:spPr/>
    </dgm:pt>
    <dgm:pt modelId="{AEEF1AC4-06DB-4000-AA62-923FB691C557}" type="pres">
      <dgm:prSet presAssocID="{616E3869-09D9-46A1-9B9A-DB96CC221A3F}" presName="thickLine" presStyleLbl="alignNode1" presStyleIdx="5" presStyleCnt="11"/>
      <dgm:spPr/>
    </dgm:pt>
    <dgm:pt modelId="{EE603054-E83F-42D0-A1E8-B85C2E7EBE12}" type="pres">
      <dgm:prSet presAssocID="{616E3869-09D9-46A1-9B9A-DB96CC221A3F}" presName="horz1" presStyleCnt="0"/>
      <dgm:spPr/>
    </dgm:pt>
    <dgm:pt modelId="{997E4629-4151-4739-862F-1A963B59A5DC}" type="pres">
      <dgm:prSet presAssocID="{616E3869-09D9-46A1-9B9A-DB96CC221A3F}" presName="tx1" presStyleLbl="revTx" presStyleIdx="5" presStyleCnt="11"/>
      <dgm:spPr/>
    </dgm:pt>
    <dgm:pt modelId="{53F3456E-8D8E-4E5B-A641-A8065BA93E79}" type="pres">
      <dgm:prSet presAssocID="{616E3869-09D9-46A1-9B9A-DB96CC221A3F}" presName="vert1" presStyleCnt="0"/>
      <dgm:spPr/>
    </dgm:pt>
    <dgm:pt modelId="{CB99BD8A-F4F7-449F-8A77-E6BE254CABA5}" type="pres">
      <dgm:prSet presAssocID="{7E49FFE0-25E2-4B6D-8798-1CA578241652}" presName="thickLine" presStyleLbl="alignNode1" presStyleIdx="6" presStyleCnt="11"/>
      <dgm:spPr/>
    </dgm:pt>
    <dgm:pt modelId="{FF82068B-3E47-4F21-8AD2-8322318722DE}" type="pres">
      <dgm:prSet presAssocID="{7E49FFE0-25E2-4B6D-8798-1CA578241652}" presName="horz1" presStyleCnt="0"/>
      <dgm:spPr/>
    </dgm:pt>
    <dgm:pt modelId="{897ABFD8-0ABA-4416-8591-538B28018ED1}" type="pres">
      <dgm:prSet presAssocID="{7E49FFE0-25E2-4B6D-8798-1CA578241652}" presName="tx1" presStyleLbl="revTx" presStyleIdx="6" presStyleCnt="11"/>
      <dgm:spPr/>
    </dgm:pt>
    <dgm:pt modelId="{3E3834B3-37BA-47B7-8E67-8B6CEE6AD417}" type="pres">
      <dgm:prSet presAssocID="{7E49FFE0-25E2-4B6D-8798-1CA578241652}" presName="vert1" presStyleCnt="0"/>
      <dgm:spPr/>
    </dgm:pt>
    <dgm:pt modelId="{3DAEEF9B-E1F4-474F-826D-A0279528E98B}" type="pres">
      <dgm:prSet presAssocID="{5076C6CD-5C93-4CF6-8A2D-B3F1553CEA35}" presName="thickLine" presStyleLbl="alignNode1" presStyleIdx="7" presStyleCnt="11"/>
      <dgm:spPr/>
    </dgm:pt>
    <dgm:pt modelId="{57409BB2-434E-46C0-A233-050E322AEA30}" type="pres">
      <dgm:prSet presAssocID="{5076C6CD-5C93-4CF6-8A2D-B3F1553CEA35}" presName="horz1" presStyleCnt="0"/>
      <dgm:spPr/>
    </dgm:pt>
    <dgm:pt modelId="{4E73521C-0A2F-434D-83C5-5D8BE95AA0DF}" type="pres">
      <dgm:prSet presAssocID="{5076C6CD-5C93-4CF6-8A2D-B3F1553CEA35}" presName="tx1" presStyleLbl="revTx" presStyleIdx="7" presStyleCnt="11"/>
      <dgm:spPr/>
    </dgm:pt>
    <dgm:pt modelId="{1EBB4F7B-766E-43BA-805D-598FE767BF83}" type="pres">
      <dgm:prSet presAssocID="{5076C6CD-5C93-4CF6-8A2D-B3F1553CEA35}" presName="vert1" presStyleCnt="0"/>
      <dgm:spPr/>
    </dgm:pt>
    <dgm:pt modelId="{BB9AB27F-59CA-4F28-BDE3-9A6DFDD0CCC5}" type="pres">
      <dgm:prSet presAssocID="{69DB9967-541E-4345-BEC9-11C1D44E794A}" presName="thickLine" presStyleLbl="alignNode1" presStyleIdx="8" presStyleCnt="11"/>
      <dgm:spPr/>
    </dgm:pt>
    <dgm:pt modelId="{0CC41BDE-0A11-4493-913C-0A1B0A8130C9}" type="pres">
      <dgm:prSet presAssocID="{69DB9967-541E-4345-BEC9-11C1D44E794A}" presName="horz1" presStyleCnt="0"/>
      <dgm:spPr/>
    </dgm:pt>
    <dgm:pt modelId="{4AB1D4E0-FBC1-4BFB-808C-4AF587399ADE}" type="pres">
      <dgm:prSet presAssocID="{69DB9967-541E-4345-BEC9-11C1D44E794A}" presName="tx1" presStyleLbl="revTx" presStyleIdx="8" presStyleCnt="11"/>
      <dgm:spPr/>
    </dgm:pt>
    <dgm:pt modelId="{D1E293F8-6431-4883-954F-0715AC12A885}" type="pres">
      <dgm:prSet presAssocID="{69DB9967-541E-4345-BEC9-11C1D44E794A}" presName="vert1" presStyleCnt="0"/>
      <dgm:spPr/>
    </dgm:pt>
    <dgm:pt modelId="{99704B38-45D3-437A-BB96-15C6D93CD676}" type="pres">
      <dgm:prSet presAssocID="{8C0F706E-D91F-4952-A509-9B41F4DDC8C6}" presName="thickLine" presStyleLbl="alignNode1" presStyleIdx="9" presStyleCnt="11"/>
      <dgm:spPr/>
    </dgm:pt>
    <dgm:pt modelId="{2C6AE80E-324E-47AA-9370-FE2D79D78294}" type="pres">
      <dgm:prSet presAssocID="{8C0F706E-D91F-4952-A509-9B41F4DDC8C6}" presName="horz1" presStyleCnt="0"/>
      <dgm:spPr/>
    </dgm:pt>
    <dgm:pt modelId="{B2116179-D8B6-4FAF-B14A-2BB285444B2F}" type="pres">
      <dgm:prSet presAssocID="{8C0F706E-D91F-4952-A509-9B41F4DDC8C6}" presName="tx1" presStyleLbl="revTx" presStyleIdx="9" presStyleCnt="11"/>
      <dgm:spPr/>
    </dgm:pt>
    <dgm:pt modelId="{4D56D80D-5DE4-4A32-A76D-0CA82E616BB4}" type="pres">
      <dgm:prSet presAssocID="{8C0F706E-D91F-4952-A509-9B41F4DDC8C6}" presName="vert1" presStyleCnt="0"/>
      <dgm:spPr/>
    </dgm:pt>
    <dgm:pt modelId="{CAB0219D-714C-43BF-BEB7-FD59CCD7F716}" type="pres">
      <dgm:prSet presAssocID="{63EBE8B8-672D-4BEE-96D0-40BF91D21517}" presName="thickLine" presStyleLbl="alignNode1" presStyleIdx="10" presStyleCnt="11"/>
      <dgm:spPr/>
    </dgm:pt>
    <dgm:pt modelId="{785C71FB-74ED-41EB-BF9A-BE3A17FD1D46}" type="pres">
      <dgm:prSet presAssocID="{63EBE8B8-672D-4BEE-96D0-40BF91D21517}" presName="horz1" presStyleCnt="0"/>
      <dgm:spPr/>
    </dgm:pt>
    <dgm:pt modelId="{618CC98C-4DA8-4C70-8972-5AE0F87A1B28}" type="pres">
      <dgm:prSet presAssocID="{63EBE8B8-672D-4BEE-96D0-40BF91D21517}" presName="tx1" presStyleLbl="revTx" presStyleIdx="10" presStyleCnt="11"/>
      <dgm:spPr/>
    </dgm:pt>
    <dgm:pt modelId="{95A37D0A-1CC7-4431-B889-534C9AEE794D}" type="pres">
      <dgm:prSet presAssocID="{63EBE8B8-672D-4BEE-96D0-40BF91D21517}" presName="vert1" presStyleCnt="0"/>
      <dgm:spPr/>
    </dgm:pt>
  </dgm:ptLst>
  <dgm:cxnLst>
    <dgm:cxn modelId="{22A79110-F032-4B78-8D03-8B928265F21E}" type="presOf" srcId="{028852C6-F534-473A-BF7E-CE6D078E2D1A}" destId="{5A0B5671-B1A0-401D-AD3D-7BF29DD588EB}" srcOrd="0" destOrd="0" presId="urn:microsoft.com/office/officeart/2008/layout/LinedList"/>
    <dgm:cxn modelId="{AE48522B-3853-43CA-9601-6705005DC02F}" type="presOf" srcId="{616E3869-09D9-46A1-9B9A-DB96CC221A3F}" destId="{997E4629-4151-4739-862F-1A963B59A5DC}" srcOrd="0" destOrd="0" presId="urn:microsoft.com/office/officeart/2008/layout/LinedList"/>
    <dgm:cxn modelId="{991F8C2D-910B-49D5-A89F-5C260709BA5F}" srcId="{001EF710-EB8E-4230-8C9B-A3C65D848A7D}" destId="{4CF5288F-DF3C-4E10-88E1-AD32F48B9FA7}" srcOrd="3" destOrd="0" parTransId="{290B16FD-1979-40BE-9657-BB41AE4A70C5}" sibTransId="{00742284-75A5-43F4-874C-914603F618D3}"/>
    <dgm:cxn modelId="{488CE230-350D-4FF2-81DF-091D2345BCC4}" type="presOf" srcId="{6E1E6D62-3F7B-4891-9AC7-26B7CF38A307}" destId="{3E47758A-B8C7-4020-8447-734C41956F1B}" srcOrd="0" destOrd="0" presId="urn:microsoft.com/office/officeart/2008/layout/LinedList"/>
    <dgm:cxn modelId="{36499A4B-2855-433F-86A2-4D03F4625533}" type="presOf" srcId="{5076C6CD-5C93-4CF6-8A2D-B3F1553CEA35}" destId="{4E73521C-0A2F-434D-83C5-5D8BE95AA0DF}" srcOrd="0" destOrd="0" presId="urn:microsoft.com/office/officeart/2008/layout/LinedList"/>
    <dgm:cxn modelId="{704D768A-19B6-44E5-8F12-FA26B75E9229}" srcId="{001EF710-EB8E-4230-8C9B-A3C65D848A7D}" destId="{63EBE8B8-672D-4BEE-96D0-40BF91D21517}" srcOrd="10" destOrd="0" parTransId="{AC2FC15C-D03E-4CC0-A819-74AB80A2D84A}" sibTransId="{34BE9DE6-AD2F-4A9B-ACEA-8F30B44BFEA3}"/>
    <dgm:cxn modelId="{DCF2A396-FC7D-4924-865C-B3F8D5328223}" type="presOf" srcId="{4CF5288F-DF3C-4E10-88E1-AD32F48B9FA7}" destId="{E4EFA7C6-230D-4220-A825-1E21E6DE1E7B}" srcOrd="0" destOrd="0" presId="urn:microsoft.com/office/officeart/2008/layout/LinedList"/>
    <dgm:cxn modelId="{0EC57B9C-533C-4EAE-858A-90176869767C}" type="presOf" srcId="{7E49FFE0-25E2-4B6D-8798-1CA578241652}" destId="{897ABFD8-0ABA-4416-8591-538B28018ED1}" srcOrd="0" destOrd="0" presId="urn:microsoft.com/office/officeart/2008/layout/LinedList"/>
    <dgm:cxn modelId="{3F8FE9A1-0EEB-43E7-90C3-6329D3349DF3}" srcId="{001EF710-EB8E-4230-8C9B-A3C65D848A7D}" destId="{8C0F706E-D91F-4952-A509-9B41F4DDC8C6}" srcOrd="9" destOrd="0" parTransId="{AD79B990-6BFF-452F-B28B-AB3AA17850E7}" sibTransId="{ECAB64C7-EA81-41D1-A8C1-C100AC2F45EF}"/>
    <dgm:cxn modelId="{C94F96A8-5CAE-4713-A050-EB824B7A8DA5}" srcId="{001EF710-EB8E-4230-8C9B-A3C65D848A7D}" destId="{6E1E6D62-3F7B-4891-9AC7-26B7CF38A307}" srcOrd="0" destOrd="0" parTransId="{2596EED2-CADC-4B85-8834-C10B807D9E60}" sibTransId="{054BA66B-49EE-46EE-9FA8-C7DDDE31E9D5}"/>
    <dgm:cxn modelId="{E68113B6-DE4F-415E-ADF4-6B74463DE873}" type="presOf" srcId="{63EBE8B8-672D-4BEE-96D0-40BF91D21517}" destId="{618CC98C-4DA8-4C70-8972-5AE0F87A1B28}" srcOrd="0" destOrd="0" presId="urn:microsoft.com/office/officeart/2008/layout/LinedList"/>
    <dgm:cxn modelId="{12157CBD-7C14-4C13-A946-0BD89DBC018D}" srcId="{001EF710-EB8E-4230-8C9B-A3C65D848A7D}" destId="{028852C6-F534-473A-BF7E-CE6D078E2D1A}" srcOrd="2" destOrd="0" parTransId="{4D86DC0A-F1EB-4BE3-A6EC-FC49F545D437}" sibTransId="{8D0CCA39-9AE9-4842-8EC7-AC3032937465}"/>
    <dgm:cxn modelId="{FAA21AC8-0D04-4F4F-A4C0-E45CD3ACE332}" srcId="{001EF710-EB8E-4230-8C9B-A3C65D848A7D}" destId="{616E3869-09D9-46A1-9B9A-DB96CC221A3F}" srcOrd="5" destOrd="0" parTransId="{83C0FF0B-DAEA-4C41-BFB1-E6BFB2758873}" sibTransId="{605A7177-F9C3-4130-B72C-7F083496BBEC}"/>
    <dgm:cxn modelId="{919BC2C9-1F7A-4B59-90DA-84DB70ECB3DC}" srcId="{001EF710-EB8E-4230-8C9B-A3C65D848A7D}" destId="{7AA9838B-7712-48A4-9F0F-D5CC7E8F9FAA}" srcOrd="1" destOrd="0" parTransId="{6F403C38-6C01-46FB-9825-3C82F74D6543}" sibTransId="{C7514A2C-D808-433A-A5CB-626052EEE9D4}"/>
    <dgm:cxn modelId="{9FBC13CB-7FC4-4355-9FB4-83AF9559963E}" type="presOf" srcId="{7AA9838B-7712-48A4-9F0F-D5CC7E8F9FAA}" destId="{C7CBD00C-CACC-4182-B695-428700C52B34}" srcOrd="0" destOrd="0" presId="urn:microsoft.com/office/officeart/2008/layout/LinedList"/>
    <dgm:cxn modelId="{0BD268D5-26CC-4485-B94F-FF14661E0997}" srcId="{001EF710-EB8E-4230-8C9B-A3C65D848A7D}" destId="{69DB9967-541E-4345-BEC9-11C1D44E794A}" srcOrd="8" destOrd="0" parTransId="{9197D27A-2BD2-4511-BD39-8F9E4D208AC1}" sibTransId="{873C262F-B2D4-43FD-AB03-4EFDF709E1E1}"/>
    <dgm:cxn modelId="{9DE9DCDC-F604-4AD6-8B0A-75316E7F128C}" type="presOf" srcId="{8C0F706E-D91F-4952-A509-9B41F4DDC8C6}" destId="{B2116179-D8B6-4FAF-B14A-2BB285444B2F}" srcOrd="0" destOrd="0" presId="urn:microsoft.com/office/officeart/2008/layout/LinedList"/>
    <dgm:cxn modelId="{2B6B2FE4-B98B-4F8B-8E18-9050DBE0EBF3}" type="presOf" srcId="{022CC57B-D4AF-4EE8-81D2-6F5692B7A949}" destId="{091D3ED3-9433-4D7F-A2AA-3C57D0A9A2AA}" srcOrd="0" destOrd="0" presId="urn:microsoft.com/office/officeart/2008/layout/LinedList"/>
    <dgm:cxn modelId="{F3E3CEE6-21C6-4D8E-A892-696BC9C3A2D4}" srcId="{001EF710-EB8E-4230-8C9B-A3C65D848A7D}" destId="{5076C6CD-5C93-4CF6-8A2D-B3F1553CEA35}" srcOrd="7" destOrd="0" parTransId="{74242D35-73B2-438F-B0CB-7A66BAAADF76}" sibTransId="{08F65D78-7063-4641-B289-EA7AB4DFE73C}"/>
    <dgm:cxn modelId="{1F4D86F1-1B04-43AF-81D0-CB4925A8C699}" srcId="{001EF710-EB8E-4230-8C9B-A3C65D848A7D}" destId="{022CC57B-D4AF-4EE8-81D2-6F5692B7A949}" srcOrd="4" destOrd="0" parTransId="{6DEECEF2-9D94-41F5-B31C-67EED8D0BD3D}" sibTransId="{5AA56FA0-6831-4EE3-8A05-6C826A015253}"/>
    <dgm:cxn modelId="{DA1C8BF4-5DFE-48DF-B711-10F204818DCB}" type="presOf" srcId="{69DB9967-541E-4345-BEC9-11C1D44E794A}" destId="{4AB1D4E0-FBC1-4BFB-808C-4AF587399ADE}" srcOrd="0" destOrd="0" presId="urn:microsoft.com/office/officeart/2008/layout/LinedList"/>
    <dgm:cxn modelId="{CC3694F8-EC74-4E1A-B946-FF03D778361C}" type="presOf" srcId="{001EF710-EB8E-4230-8C9B-A3C65D848A7D}" destId="{33F88D87-C5F2-4A90-803A-F8424D64207D}" srcOrd="0" destOrd="0" presId="urn:microsoft.com/office/officeart/2008/layout/LinedList"/>
    <dgm:cxn modelId="{A75DDCFF-D554-40C3-A1A1-4DE43E414B64}" srcId="{001EF710-EB8E-4230-8C9B-A3C65D848A7D}" destId="{7E49FFE0-25E2-4B6D-8798-1CA578241652}" srcOrd="6" destOrd="0" parTransId="{EF85CF20-E8A1-4FFB-AA47-DD9A639C701C}" sibTransId="{72CEE9E8-38BE-42CC-B6DC-89362A8A0259}"/>
    <dgm:cxn modelId="{40EF2C8F-0946-4409-9837-4078D65A2B38}" type="presParOf" srcId="{33F88D87-C5F2-4A90-803A-F8424D64207D}" destId="{FE7F22B1-40E4-4643-8938-D7F3DCAF5B3C}" srcOrd="0" destOrd="0" presId="urn:microsoft.com/office/officeart/2008/layout/LinedList"/>
    <dgm:cxn modelId="{A1944589-3347-4D01-A5D8-C9D12941881C}" type="presParOf" srcId="{33F88D87-C5F2-4A90-803A-F8424D64207D}" destId="{EBC43A1B-DFBD-4DF5-9C92-01CB919E6110}" srcOrd="1" destOrd="0" presId="urn:microsoft.com/office/officeart/2008/layout/LinedList"/>
    <dgm:cxn modelId="{24CB38C9-EE12-4294-A817-021EB462A5E1}" type="presParOf" srcId="{EBC43A1B-DFBD-4DF5-9C92-01CB919E6110}" destId="{3E47758A-B8C7-4020-8447-734C41956F1B}" srcOrd="0" destOrd="0" presId="urn:microsoft.com/office/officeart/2008/layout/LinedList"/>
    <dgm:cxn modelId="{EA9570B4-B6C4-413F-A67A-F588871EC54C}" type="presParOf" srcId="{EBC43A1B-DFBD-4DF5-9C92-01CB919E6110}" destId="{599BE595-C2F9-4EBF-85D4-CA2D82E7C2F4}" srcOrd="1" destOrd="0" presId="urn:microsoft.com/office/officeart/2008/layout/LinedList"/>
    <dgm:cxn modelId="{5E82491A-B12E-4D2D-8372-A3511E4A8186}" type="presParOf" srcId="{33F88D87-C5F2-4A90-803A-F8424D64207D}" destId="{2A62A67C-117B-471A-9D98-2F6EC14FE62C}" srcOrd="2" destOrd="0" presId="urn:microsoft.com/office/officeart/2008/layout/LinedList"/>
    <dgm:cxn modelId="{8715BA02-38DE-4C48-AF67-58C9D63FDDF8}" type="presParOf" srcId="{33F88D87-C5F2-4A90-803A-F8424D64207D}" destId="{5B4DB705-5B38-42E8-9807-BEB682F91595}" srcOrd="3" destOrd="0" presId="urn:microsoft.com/office/officeart/2008/layout/LinedList"/>
    <dgm:cxn modelId="{1CD43FDD-A0CE-400B-88E0-9F8687875140}" type="presParOf" srcId="{5B4DB705-5B38-42E8-9807-BEB682F91595}" destId="{C7CBD00C-CACC-4182-B695-428700C52B34}" srcOrd="0" destOrd="0" presId="urn:microsoft.com/office/officeart/2008/layout/LinedList"/>
    <dgm:cxn modelId="{F9AD4AAB-D6AD-4084-AC85-1B01741CEE46}" type="presParOf" srcId="{5B4DB705-5B38-42E8-9807-BEB682F91595}" destId="{CB10FCD1-E139-4C3C-8E5D-1BC3235B7D52}" srcOrd="1" destOrd="0" presId="urn:microsoft.com/office/officeart/2008/layout/LinedList"/>
    <dgm:cxn modelId="{EC7EB96A-6451-4402-9124-C1130630152E}" type="presParOf" srcId="{33F88D87-C5F2-4A90-803A-F8424D64207D}" destId="{E88E18B0-0825-4C29-BA8C-4817A6D77FA8}" srcOrd="4" destOrd="0" presId="urn:microsoft.com/office/officeart/2008/layout/LinedList"/>
    <dgm:cxn modelId="{F8A71752-E864-4ED5-A896-9BEC52BACE18}" type="presParOf" srcId="{33F88D87-C5F2-4A90-803A-F8424D64207D}" destId="{E2581F28-1FE4-47C2-A394-0290674BE020}" srcOrd="5" destOrd="0" presId="urn:microsoft.com/office/officeart/2008/layout/LinedList"/>
    <dgm:cxn modelId="{A4120933-0FDF-419E-9445-E7EC249DE67D}" type="presParOf" srcId="{E2581F28-1FE4-47C2-A394-0290674BE020}" destId="{5A0B5671-B1A0-401D-AD3D-7BF29DD588EB}" srcOrd="0" destOrd="0" presId="urn:microsoft.com/office/officeart/2008/layout/LinedList"/>
    <dgm:cxn modelId="{E1F82BFB-20E9-4E7E-B52B-D7B12FD9B672}" type="presParOf" srcId="{E2581F28-1FE4-47C2-A394-0290674BE020}" destId="{1A15BF4D-C5BB-497B-83F7-BE1CD008A36E}" srcOrd="1" destOrd="0" presId="urn:microsoft.com/office/officeart/2008/layout/LinedList"/>
    <dgm:cxn modelId="{08B9F3D8-7D60-43E7-8EE9-922103BBF1CB}" type="presParOf" srcId="{33F88D87-C5F2-4A90-803A-F8424D64207D}" destId="{018DF592-9B8A-42CB-9536-3589A280E98A}" srcOrd="6" destOrd="0" presId="urn:microsoft.com/office/officeart/2008/layout/LinedList"/>
    <dgm:cxn modelId="{90EDF6F6-33DC-4F66-8E91-5C9F4DB73928}" type="presParOf" srcId="{33F88D87-C5F2-4A90-803A-F8424D64207D}" destId="{ADDCA0F3-8126-45AD-9B47-1CF432C84211}" srcOrd="7" destOrd="0" presId="urn:microsoft.com/office/officeart/2008/layout/LinedList"/>
    <dgm:cxn modelId="{56565D78-9BF4-45C5-8CC6-FDB2A83E4168}" type="presParOf" srcId="{ADDCA0F3-8126-45AD-9B47-1CF432C84211}" destId="{E4EFA7C6-230D-4220-A825-1E21E6DE1E7B}" srcOrd="0" destOrd="0" presId="urn:microsoft.com/office/officeart/2008/layout/LinedList"/>
    <dgm:cxn modelId="{6F5F8FF1-E205-45A5-A23D-7F4392F740EA}" type="presParOf" srcId="{ADDCA0F3-8126-45AD-9B47-1CF432C84211}" destId="{D4387EC9-4499-4C4E-B852-05F14D7A94BE}" srcOrd="1" destOrd="0" presId="urn:microsoft.com/office/officeart/2008/layout/LinedList"/>
    <dgm:cxn modelId="{0094FAFE-DE70-48A5-8F65-D8FB6B0A0D09}" type="presParOf" srcId="{33F88D87-C5F2-4A90-803A-F8424D64207D}" destId="{6BAE4C58-03B3-4858-A9A4-333724E57A53}" srcOrd="8" destOrd="0" presId="urn:microsoft.com/office/officeart/2008/layout/LinedList"/>
    <dgm:cxn modelId="{D21D3EBA-2C62-41F8-A442-B4BBF58C3AB0}" type="presParOf" srcId="{33F88D87-C5F2-4A90-803A-F8424D64207D}" destId="{5A967BEE-3E83-4E3C-9BE4-98F6300FFB4C}" srcOrd="9" destOrd="0" presId="urn:microsoft.com/office/officeart/2008/layout/LinedList"/>
    <dgm:cxn modelId="{9BC37E1D-57FF-4D44-834B-175BC12C8184}" type="presParOf" srcId="{5A967BEE-3E83-4E3C-9BE4-98F6300FFB4C}" destId="{091D3ED3-9433-4D7F-A2AA-3C57D0A9A2AA}" srcOrd="0" destOrd="0" presId="urn:microsoft.com/office/officeart/2008/layout/LinedList"/>
    <dgm:cxn modelId="{A64FE488-E59A-4E5A-9331-3187E402AE2E}" type="presParOf" srcId="{5A967BEE-3E83-4E3C-9BE4-98F6300FFB4C}" destId="{EDB17F13-F401-4FB0-A712-32EFBB0577D2}" srcOrd="1" destOrd="0" presId="urn:microsoft.com/office/officeart/2008/layout/LinedList"/>
    <dgm:cxn modelId="{35A6A990-B4E6-41BE-B80D-A4599CF2DF39}" type="presParOf" srcId="{33F88D87-C5F2-4A90-803A-F8424D64207D}" destId="{AEEF1AC4-06DB-4000-AA62-923FB691C557}" srcOrd="10" destOrd="0" presId="urn:microsoft.com/office/officeart/2008/layout/LinedList"/>
    <dgm:cxn modelId="{6BFD279C-68F8-4A03-B503-767901198896}" type="presParOf" srcId="{33F88D87-C5F2-4A90-803A-F8424D64207D}" destId="{EE603054-E83F-42D0-A1E8-B85C2E7EBE12}" srcOrd="11" destOrd="0" presId="urn:microsoft.com/office/officeart/2008/layout/LinedList"/>
    <dgm:cxn modelId="{191F68D0-5D6C-4FE9-B510-40937A0C9774}" type="presParOf" srcId="{EE603054-E83F-42D0-A1E8-B85C2E7EBE12}" destId="{997E4629-4151-4739-862F-1A963B59A5DC}" srcOrd="0" destOrd="0" presId="urn:microsoft.com/office/officeart/2008/layout/LinedList"/>
    <dgm:cxn modelId="{59A19B6F-46CA-450D-8DF6-C1A7561D37E8}" type="presParOf" srcId="{EE603054-E83F-42D0-A1E8-B85C2E7EBE12}" destId="{53F3456E-8D8E-4E5B-A641-A8065BA93E79}" srcOrd="1" destOrd="0" presId="urn:microsoft.com/office/officeart/2008/layout/LinedList"/>
    <dgm:cxn modelId="{5A4A86E5-1951-4047-B017-4DFC660F9139}" type="presParOf" srcId="{33F88D87-C5F2-4A90-803A-F8424D64207D}" destId="{CB99BD8A-F4F7-449F-8A77-E6BE254CABA5}" srcOrd="12" destOrd="0" presId="urn:microsoft.com/office/officeart/2008/layout/LinedList"/>
    <dgm:cxn modelId="{D896C512-D9FE-41B7-9EFE-0F4CE0102107}" type="presParOf" srcId="{33F88D87-C5F2-4A90-803A-F8424D64207D}" destId="{FF82068B-3E47-4F21-8AD2-8322318722DE}" srcOrd="13" destOrd="0" presId="urn:microsoft.com/office/officeart/2008/layout/LinedList"/>
    <dgm:cxn modelId="{0E054CDB-A8DA-4809-8C9E-4BB37D4FE8DB}" type="presParOf" srcId="{FF82068B-3E47-4F21-8AD2-8322318722DE}" destId="{897ABFD8-0ABA-4416-8591-538B28018ED1}" srcOrd="0" destOrd="0" presId="urn:microsoft.com/office/officeart/2008/layout/LinedList"/>
    <dgm:cxn modelId="{72244648-4E2F-46BC-8392-48A79C296F43}" type="presParOf" srcId="{FF82068B-3E47-4F21-8AD2-8322318722DE}" destId="{3E3834B3-37BA-47B7-8E67-8B6CEE6AD417}" srcOrd="1" destOrd="0" presId="urn:microsoft.com/office/officeart/2008/layout/LinedList"/>
    <dgm:cxn modelId="{2AA61EEB-FF23-4341-8C94-9381AEB1FDD3}" type="presParOf" srcId="{33F88D87-C5F2-4A90-803A-F8424D64207D}" destId="{3DAEEF9B-E1F4-474F-826D-A0279528E98B}" srcOrd="14" destOrd="0" presId="urn:microsoft.com/office/officeart/2008/layout/LinedList"/>
    <dgm:cxn modelId="{811912DD-C05C-4534-8A8F-A0A577592A74}" type="presParOf" srcId="{33F88D87-C5F2-4A90-803A-F8424D64207D}" destId="{57409BB2-434E-46C0-A233-050E322AEA30}" srcOrd="15" destOrd="0" presId="urn:microsoft.com/office/officeart/2008/layout/LinedList"/>
    <dgm:cxn modelId="{22459298-12AA-4F38-932B-C4172DFB5156}" type="presParOf" srcId="{57409BB2-434E-46C0-A233-050E322AEA30}" destId="{4E73521C-0A2F-434D-83C5-5D8BE95AA0DF}" srcOrd="0" destOrd="0" presId="urn:microsoft.com/office/officeart/2008/layout/LinedList"/>
    <dgm:cxn modelId="{0664602C-4180-4E81-95E7-B20BEE2648FC}" type="presParOf" srcId="{57409BB2-434E-46C0-A233-050E322AEA30}" destId="{1EBB4F7B-766E-43BA-805D-598FE767BF83}" srcOrd="1" destOrd="0" presId="urn:microsoft.com/office/officeart/2008/layout/LinedList"/>
    <dgm:cxn modelId="{E9DAAEF9-6646-4C0D-8EF8-90F7419D78AC}" type="presParOf" srcId="{33F88D87-C5F2-4A90-803A-F8424D64207D}" destId="{BB9AB27F-59CA-4F28-BDE3-9A6DFDD0CCC5}" srcOrd="16" destOrd="0" presId="urn:microsoft.com/office/officeart/2008/layout/LinedList"/>
    <dgm:cxn modelId="{4EA61219-F9B5-41E6-A758-0F52C4E6192B}" type="presParOf" srcId="{33F88D87-C5F2-4A90-803A-F8424D64207D}" destId="{0CC41BDE-0A11-4493-913C-0A1B0A8130C9}" srcOrd="17" destOrd="0" presId="urn:microsoft.com/office/officeart/2008/layout/LinedList"/>
    <dgm:cxn modelId="{4E8BA8E4-FE53-4922-8C9E-C1594F6D4C7C}" type="presParOf" srcId="{0CC41BDE-0A11-4493-913C-0A1B0A8130C9}" destId="{4AB1D4E0-FBC1-4BFB-808C-4AF587399ADE}" srcOrd="0" destOrd="0" presId="urn:microsoft.com/office/officeart/2008/layout/LinedList"/>
    <dgm:cxn modelId="{9858399A-002F-4DA2-81F4-5106AF5D83AE}" type="presParOf" srcId="{0CC41BDE-0A11-4493-913C-0A1B0A8130C9}" destId="{D1E293F8-6431-4883-954F-0715AC12A885}" srcOrd="1" destOrd="0" presId="urn:microsoft.com/office/officeart/2008/layout/LinedList"/>
    <dgm:cxn modelId="{1EB7E971-67F8-4421-AECA-F78A0723BC8E}" type="presParOf" srcId="{33F88D87-C5F2-4A90-803A-F8424D64207D}" destId="{99704B38-45D3-437A-BB96-15C6D93CD676}" srcOrd="18" destOrd="0" presId="urn:microsoft.com/office/officeart/2008/layout/LinedList"/>
    <dgm:cxn modelId="{D42E5952-E49C-4E14-8BA0-5591077AFEFB}" type="presParOf" srcId="{33F88D87-C5F2-4A90-803A-F8424D64207D}" destId="{2C6AE80E-324E-47AA-9370-FE2D79D78294}" srcOrd="19" destOrd="0" presId="urn:microsoft.com/office/officeart/2008/layout/LinedList"/>
    <dgm:cxn modelId="{28166B40-9CEA-4AAD-9E42-0F236D2DE444}" type="presParOf" srcId="{2C6AE80E-324E-47AA-9370-FE2D79D78294}" destId="{B2116179-D8B6-4FAF-B14A-2BB285444B2F}" srcOrd="0" destOrd="0" presId="urn:microsoft.com/office/officeart/2008/layout/LinedList"/>
    <dgm:cxn modelId="{81E20F17-078A-456E-9CA3-DA39AFCAC7C5}" type="presParOf" srcId="{2C6AE80E-324E-47AA-9370-FE2D79D78294}" destId="{4D56D80D-5DE4-4A32-A76D-0CA82E616BB4}" srcOrd="1" destOrd="0" presId="urn:microsoft.com/office/officeart/2008/layout/LinedList"/>
    <dgm:cxn modelId="{D10FD83E-25EB-4F0E-919A-FBAE143D0B6C}" type="presParOf" srcId="{33F88D87-C5F2-4A90-803A-F8424D64207D}" destId="{CAB0219D-714C-43BF-BEB7-FD59CCD7F716}" srcOrd="20" destOrd="0" presId="urn:microsoft.com/office/officeart/2008/layout/LinedList"/>
    <dgm:cxn modelId="{92E42476-4095-4954-9402-805BF8B5C73A}" type="presParOf" srcId="{33F88D87-C5F2-4A90-803A-F8424D64207D}" destId="{785C71FB-74ED-41EB-BF9A-BE3A17FD1D46}" srcOrd="21" destOrd="0" presId="urn:microsoft.com/office/officeart/2008/layout/LinedList"/>
    <dgm:cxn modelId="{D1F58BFD-1430-47BA-8A36-F298E3D88324}" type="presParOf" srcId="{785C71FB-74ED-41EB-BF9A-BE3A17FD1D46}" destId="{618CC98C-4DA8-4C70-8972-5AE0F87A1B28}" srcOrd="0" destOrd="0" presId="urn:microsoft.com/office/officeart/2008/layout/LinedList"/>
    <dgm:cxn modelId="{F2E9B7D2-712A-454A-BFF2-134F17BB302B}" type="presParOf" srcId="{785C71FB-74ED-41EB-BF9A-BE3A17FD1D46}" destId="{95A37D0A-1CC7-4431-B889-534C9AEE79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11E46B-FEB5-44BC-A50A-17DBFA987C9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0C7066-F45F-45BA-B0A0-A456E5970605}">
      <dgm:prSet/>
      <dgm:spPr/>
      <dgm:t>
        <a:bodyPr/>
        <a:lstStyle/>
        <a:p>
          <a:r>
            <a:rPr lang="en-US" b="1" i="0" baseline="0" dirty="0"/>
            <a:t>1. Data Type Mismatches (Converted to Float)</a:t>
          </a:r>
          <a:endParaRPr lang="en-US" dirty="0"/>
        </a:p>
      </dgm:t>
    </dgm:pt>
    <dgm:pt modelId="{5DA1E7BC-B4B7-4F14-AA92-06A9A4CD29AB}" type="parTrans" cxnId="{464E69A4-3733-474C-A381-CAF161A3B50C}">
      <dgm:prSet/>
      <dgm:spPr/>
      <dgm:t>
        <a:bodyPr/>
        <a:lstStyle/>
        <a:p>
          <a:endParaRPr lang="en-US"/>
        </a:p>
      </dgm:t>
    </dgm:pt>
    <dgm:pt modelId="{CA2EDDCD-C716-44A4-A8FA-A3D6C30A4CB1}" type="sibTrans" cxnId="{464E69A4-3733-474C-A381-CAF161A3B50C}">
      <dgm:prSet/>
      <dgm:spPr/>
      <dgm:t>
        <a:bodyPr/>
        <a:lstStyle/>
        <a:p>
          <a:endParaRPr lang="en-US"/>
        </a:p>
      </dgm:t>
    </dgm:pt>
    <dgm:pt modelId="{C0A318E6-EE5B-4E0B-A250-BA81602CEAAD}">
      <dgm:prSet/>
      <dgm:spPr/>
      <dgm:t>
        <a:bodyPr/>
        <a:lstStyle/>
        <a:p>
          <a:r>
            <a:rPr lang="en-US" b="0" i="0" baseline="0"/>
            <a:t>Columns like COVID_pct_of_total, pct_change_wk, pct_diff_wk, crude_COVID_rate, and aa_COVID_rate were originally in varchar format.</a:t>
          </a:r>
          <a:endParaRPr lang="en-US"/>
        </a:p>
      </dgm:t>
    </dgm:pt>
    <dgm:pt modelId="{ACBBF571-64F4-44AC-8D25-BE5D405154B6}" type="parTrans" cxnId="{1E462B7F-679C-4276-B591-C139758936C8}">
      <dgm:prSet/>
      <dgm:spPr/>
      <dgm:t>
        <a:bodyPr/>
        <a:lstStyle/>
        <a:p>
          <a:endParaRPr lang="en-US"/>
        </a:p>
      </dgm:t>
    </dgm:pt>
    <dgm:pt modelId="{8ACB8942-25C9-4AA6-B9FC-D44FC1A9568A}" type="sibTrans" cxnId="{1E462B7F-679C-4276-B591-C139758936C8}">
      <dgm:prSet/>
      <dgm:spPr/>
      <dgm:t>
        <a:bodyPr/>
        <a:lstStyle/>
        <a:p>
          <a:endParaRPr lang="en-US"/>
        </a:p>
      </dgm:t>
    </dgm:pt>
    <dgm:pt modelId="{988056F9-6D27-47F8-A7E4-EA39D5C5F708}">
      <dgm:prSet/>
      <dgm:spPr/>
      <dgm:t>
        <a:bodyPr/>
        <a:lstStyle/>
        <a:p>
          <a:r>
            <a:rPr lang="en-US" b="1" i="0" baseline="0"/>
            <a:t>Solution:</a:t>
          </a:r>
          <a:r>
            <a:rPr lang="en-US" b="0" i="0" baseline="0"/>
            <a:t> Converted them to FLOAT for accurate numerical analysis.</a:t>
          </a:r>
          <a:endParaRPr lang="en-US"/>
        </a:p>
      </dgm:t>
    </dgm:pt>
    <dgm:pt modelId="{A9E5A825-8ED0-41F4-946F-787AAC8E1BB7}" type="parTrans" cxnId="{B8C4CA4B-229B-4C0F-BE68-6E7351F6A1E4}">
      <dgm:prSet/>
      <dgm:spPr/>
      <dgm:t>
        <a:bodyPr/>
        <a:lstStyle/>
        <a:p>
          <a:endParaRPr lang="en-US"/>
        </a:p>
      </dgm:t>
    </dgm:pt>
    <dgm:pt modelId="{748CE8E0-4E7F-45E3-838D-3576FB88094A}" type="sibTrans" cxnId="{B8C4CA4B-229B-4C0F-BE68-6E7351F6A1E4}">
      <dgm:prSet/>
      <dgm:spPr/>
      <dgm:t>
        <a:bodyPr/>
        <a:lstStyle/>
        <a:p>
          <a:endParaRPr lang="en-US"/>
        </a:p>
      </dgm:t>
    </dgm:pt>
    <dgm:pt modelId="{C68A7E33-EC47-4C1A-9CA4-0D4736CC2054}">
      <dgm:prSet/>
      <dgm:spPr/>
      <dgm:t>
        <a:bodyPr/>
        <a:lstStyle/>
        <a:p>
          <a:r>
            <a:rPr lang="en-US" b="1" i="0" baseline="0"/>
            <a:t>2. Inconsistent Date Formats (Handled During Importing)</a:t>
          </a:r>
          <a:endParaRPr lang="en-US"/>
        </a:p>
      </dgm:t>
    </dgm:pt>
    <dgm:pt modelId="{830B15EB-7AC0-42C5-91EF-CB2C66F5DCA4}" type="parTrans" cxnId="{D59BABD6-1574-453A-9E13-77E8C25C08A1}">
      <dgm:prSet/>
      <dgm:spPr/>
      <dgm:t>
        <a:bodyPr/>
        <a:lstStyle/>
        <a:p>
          <a:endParaRPr lang="en-US"/>
        </a:p>
      </dgm:t>
    </dgm:pt>
    <dgm:pt modelId="{B9FB531A-4F7B-4EFD-8C75-54120D41E706}" type="sibTrans" cxnId="{D59BABD6-1574-453A-9E13-77E8C25C08A1}">
      <dgm:prSet/>
      <dgm:spPr/>
      <dgm:t>
        <a:bodyPr/>
        <a:lstStyle/>
        <a:p>
          <a:endParaRPr lang="en-US"/>
        </a:p>
      </dgm:t>
    </dgm:pt>
    <dgm:pt modelId="{20A37977-19C0-4F23-959B-6BF7EB405529}">
      <dgm:prSet/>
      <dgm:spPr/>
      <dgm:t>
        <a:bodyPr/>
        <a:lstStyle/>
        <a:p>
          <a:r>
            <a:rPr lang="en-US" b="0" i="0" baseline="0" dirty="0" err="1"/>
            <a:t>data_period_start</a:t>
          </a:r>
          <a:r>
            <a:rPr lang="en-US" b="0" i="0" baseline="0" dirty="0"/>
            <a:t> and </a:t>
          </a:r>
          <a:r>
            <a:rPr lang="en-US" b="0" i="0" baseline="0" dirty="0" err="1"/>
            <a:t>data_period_end</a:t>
          </a:r>
          <a:r>
            <a:rPr lang="en-US" b="0" i="0" baseline="0" dirty="0"/>
            <a:t> had mixed date formats, causing some records to be lost.</a:t>
          </a:r>
          <a:endParaRPr lang="en-US" dirty="0"/>
        </a:p>
      </dgm:t>
    </dgm:pt>
    <dgm:pt modelId="{3B48836F-56DD-40E1-BF4E-AF21B24DAE28}" type="parTrans" cxnId="{D484AABA-D697-4CD6-848D-7E5566F9D4A1}">
      <dgm:prSet/>
      <dgm:spPr/>
      <dgm:t>
        <a:bodyPr/>
        <a:lstStyle/>
        <a:p>
          <a:endParaRPr lang="en-US"/>
        </a:p>
      </dgm:t>
    </dgm:pt>
    <dgm:pt modelId="{98240978-1BDA-4293-A068-8CAE887BEC99}" type="sibTrans" cxnId="{D484AABA-D697-4CD6-848D-7E5566F9D4A1}">
      <dgm:prSet/>
      <dgm:spPr/>
      <dgm:t>
        <a:bodyPr/>
        <a:lstStyle/>
        <a:p>
          <a:endParaRPr lang="en-US"/>
        </a:p>
      </dgm:t>
    </dgm:pt>
    <dgm:pt modelId="{7F2C36A2-2185-47C3-B5BC-76F2D6300717}">
      <dgm:prSet/>
      <dgm:spPr/>
      <dgm:t>
        <a:bodyPr/>
        <a:lstStyle/>
        <a:p>
          <a:r>
            <a:rPr lang="en-US" b="1" i="0" baseline="0"/>
            <a:t>Solution:</a:t>
          </a:r>
          <a:r>
            <a:rPr lang="en-US" b="0" i="0" baseline="0"/>
            <a:t> Imported them as NVARCHAR, then used TRY_CONVERT() to standardize and convert them into DATE format.</a:t>
          </a:r>
          <a:endParaRPr lang="en-US"/>
        </a:p>
      </dgm:t>
    </dgm:pt>
    <dgm:pt modelId="{8ED2D0DC-AA6C-4B2B-8B7B-6BB72B133576}" type="parTrans" cxnId="{C1C3ED4A-ABA4-4038-AD5F-8BB0BF4A5391}">
      <dgm:prSet/>
      <dgm:spPr/>
      <dgm:t>
        <a:bodyPr/>
        <a:lstStyle/>
        <a:p>
          <a:endParaRPr lang="en-US"/>
        </a:p>
      </dgm:t>
    </dgm:pt>
    <dgm:pt modelId="{70FBAC5F-31F5-4683-85B1-0F5460321127}" type="sibTrans" cxnId="{C1C3ED4A-ABA4-4038-AD5F-8BB0BF4A5391}">
      <dgm:prSet/>
      <dgm:spPr/>
      <dgm:t>
        <a:bodyPr/>
        <a:lstStyle/>
        <a:p>
          <a:endParaRPr lang="en-US"/>
        </a:p>
      </dgm:t>
    </dgm:pt>
    <dgm:pt modelId="{5E73CDCE-5F2F-404D-A48A-6F2708168467}">
      <dgm:prSet/>
      <dgm:spPr/>
      <dgm:t>
        <a:bodyPr/>
        <a:lstStyle/>
        <a:p>
          <a:r>
            <a:rPr lang="en-US" b="1" i="0" baseline="0"/>
            <a:t>3. Unnecessary Columns Removed</a:t>
          </a:r>
          <a:endParaRPr lang="en-US"/>
        </a:p>
      </dgm:t>
    </dgm:pt>
    <dgm:pt modelId="{7381C599-8241-41AB-B182-965E3C841D29}" type="parTrans" cxnId="{72EF02DF-5244-410F-A1DE-868A9870A4CB}">
      <dgm:prSet/>
      <dgm:spPr/>
      <dgm:t>
        <a:bodyPr/>
        <a:lstStyle/>
        <a:p>
          <a:endParaRPr lang="en-US"/>
        </a:p>
      </dgm:t>
    </dgm:pt>
    <dgm:pt modelId="{BBFA8753-BD3D-405F-B7F5-7566B2252E50}" type="sibTrans" cxnId="{72EF02DF-5244-410F-A1DE-868A9870A4CB}">
      <dgm:prSet/>
      <dgm:spPr/>
      <dgm:t>
        <a:bodyPr/>
        <a:lstStyle/>
        <a:p>
          <a:endParaRPr lang="en-US"/>
        </a:p>
      </dgm:t>
    </dgm:pt>
    <dgm:pt modelId="{8F94B433-1280-446D-8D15-CFC7470840AE}">
      <dgm:prSet/>
      <dgm:spPr/>
      <dgm:t>
        <a:bodyPr/>
        <a:lstStyle/>
        <a:p>
          <a:r>
            <a:rPr lang="en-US" b="0" i="0" baseline="0"/>
            <a:t>The footnote column was dropped as it wasn’t needed for analysis.</a:t>
          </a:r>
          <a:endParaRPr lang="en-US"/>
        </a:p>
      </dgm:t>
    </dgm:pt>
    <dgm:pt modelId="{8360BFE2-0BD6-49EC-BA4C-57CCBE345F95}" type="parTrans" cxnId="{D393C3F4-A17A-4D82-9062-B95A69DA02CE}">
      <dgm:prSet/>
      <dgm:spPr/>
      <dgm:t>
        <a:bodyPr/>
        <a:lstStyle/>
        <a:p>
          <a:endParaRPr lang="en-US"/>
        </a:p>
      </dgm:t>
    </dgm:pt>
    <dgm:pt modelId="{857397B8-29AD-4158-95F7-B36E0CB34769}" type="sibTrans" cxnId="{D393C3F4-A17A-4D82-9062-B95A69DA02CE}">
      <dgm:prSet/>
      <dgm:spPr/>
      <dgm:t>
        <a:bodyPr/>
        <a:lstStyle/>
        <a:p>
          <a:endParaRPr lang="en-US"/>
        </a:p>
      </dgm:t>
    </dgm:pt>
    <dgm:pt modelId="{12CD70F3-5F16-4619-9A66-EE5FC825134C}">
      <dgm:prSet/>
      <dgm:spPr/>
      <dgm:t>
        <a:bodyPr/>
        <a:lstStyle/>
        <a:p>
          <a:r>
            <a:rPr lang="en-US" b="1" i="0" baseline="0"/>
            <a:t>4. SQL Keyword Conflict (Renamed ‘Group’ Column)</a:t>
          </a:r>
          <a:endParaRPr lang="en-US"/>
        </a:p>
      </dgm:t>
    </dgm:pt>
    <dgm:pt modelId="{7D8D51C7-1BD8-41BF-B107-9E7C5399CB5A}" type="parTrans" cxnId="{B82AF785-5365-48F4-B7B7-0860BA99CFFB}">
      <dgm:prSet/>
      <dgm:spPr/>
      <dgm:t>
        <a:bodyPr/>
        <a:lstStyle/>
        <a:p>
          <a:endParaRPr lang="en-US"/>
        </a:p>
      </dgm:t>
    </dgm:pt>
    <dgm:pt modelId="{56C250F0-3095-4BC9-B550-E10E83596197}" type="sibTrans" cxnId="{B82AF785-5365-48F4-B7B7-0860BA99CFFB}">
      <dgm:prSet/>
      <dgm:spPr/>
      <dgm:t>
        <a:bodyPr/>
        <a:lstStyle/>
        <a:p>
          <a:endParaRPr lang="en-US"/>
        </a:p>
      </dgm:t>
    </dgm:pt>
    <dgm:pt modelId="{963EA9B7-5EAD-4426-A1EE-97ADCDA979C1}">
      <dgm:prSet/>
      <dgm:spPr/>
      <dgm:t>
        <a:bodyPr/>
        <a:lstStyle/>
        <a:p>
          <a:r>
            <a:rPr lang="en-US" b="0" i="0" baseline="0"/>
            <a:t>Group is a reserved SQL keyword, so it was renamed to group_type to avoid conflicts.</a:t>
          </a:r>
          <a:endParaRPr lang="en-US"/>
        </a:p>
      </dgm:t>
    </dgm:pt>
    <dgm:pt modelId="{6A74AE30-30F8-491D-909B-6E4753D597AA}" type="parTrans" cxnId="{FAC1D8EE-B5E3-4FBB-AC4B-DBC4F62F2571}">
      <dgm:prSet/>
      <dgm:spPr/>
      <dgm:t>
        <a:bodyPr/>
        <a:lstStyle/>
        <a:p>
          <a:endParaRPr lang="en-US"/>
        </a:p>
      </dgm:t>
    </dgm:pt>
    <dgm:pt modelId="{56A1ACE0-F04D-4244-951F-1603050A48DF}" type="sibTrans" cxnId="{FAC1D8EE-B5E3-4FBB-AC4B-DBC4F62F2571}">
      <dgm:prSet/>
      <dgm:spPr/>
      <dgm:t>
        <a:bodyPr/>
        <a:lstStyle/>
        <a:p>
          <a:endParaRPr lang="en-US"/>
        </a:p>
      </dgm:t>
    </dgm:pt>
    <dgm:pt modelId="{A9B8A4D0-48B9-4C7A-BDCB-C51459494A0D}">
      <dgm:prSet/>
      <dgm:spPr/>
      <dgm:t>
        <a:bodyPr/>
        <a:lstStyle/>
        <a:p>
          <a:r>
            <a:rPr lang="en-US" b="1" i="0" baseline="0"/>
            <a:t>5. Data Segmentation for Better Analysis</a:t>
          </a:r>
          <a:endParaRPr lang="en-US"/>
        </a:p>
      </dgm:t>
    </dgm:pt>
    <dgm:pt modelId="{E611E48F-F265-4B48-AE75-B86A31F80804}" type="parTrans" cxnId="{DB20AF61-BF0D-45E5-9FE7-0D48FA54A1E7}">
      <dgm:prSet/>
      <dgm:spPr/>
      <dgm:t>
        <a:bodyPr/>
        <a:lstStyle/>
        <a:p>
          <a:endParaRPr lang="en-US"/>
        </a:p>
      </dgm:t>
    </dgm:pt>
    <dgm:pt modelId="{505F681A-7EA3-48E1-8A84-9D5F551591C6}" type="sibTrans" cxnId="{DB20AF61-BF0D-45E5-9FE7-0D48FA54A1E7}">
      <dgm:prSet/>
      <dgm:spPr/>
      <dgm:t>
        <a:bodyPr/>
        <a:lstStyle/>
        <a:p>
          <a:endParaRPr lang="en-US"/>
        </a:p>
      </dgm:t>
    </dgm:pt>
    <dgm:pt modelId="{26498B21-69DF-4D59-ABDD-D8F4025F37BA}">
      <dgm:prSet/>
      <dgm:spPr/>
      <dgm:t>
        <a:bodyPr/>
        <a:lstStyle/>
        <a:p>
          <a:r>
            <a:rPr lang="en-US" b="0" i="0" baseline="0"/>
            <a:t>Created </a:t>
          </a:r>
          <a:r>
            <a:rPr lang="en-US" b="1" i="0" baseline="0"/>
            <a:t>three separate tables</a:t>
          </a:r>
          <a:r>
            <a:rPr lang="en-US" b="0" i="0" baseline="0"/>
            <a:t> (covid_total, covid_weekly, covid_3months) based on group_type.</a:t>
          </a:r>
          <a:endParaRPr lang="en-US"/>
        </a:p>
      </dgm:t>
    </dgm:pt>
    <dgm:pt modelId="{330C12EC-E054-45CD-8CA6-BC6C44597C72}" type="parTrans" cxnId="{368491E2-0D82-45FA-9EDA-5FE908A1451B}">
      <dgm:prSet/>
      <dgm:spPr/>
      <dgm:t>
        <a:bodyPr/>
        <a:lstStyle/>
        <a:p>
          <a:endParaRPr lang="en-US"/>
        </a:p>
      </dgm:t>
    </dgm:pt>
    <dgm:pt modelId="{C86B94B6-04CB-42C5-81F3-8C7FCC68E309}" type="sibTrans" cxnId="{368491E2-0D82-45FA-9EDA-5FE908A1451B}">
      <dgm:prSet/>
      <dgm:spPr/>
      <dgm:t>
        <a:bodyPr/>
        <a:lstStyle/>
        <a:p>
          <a:endParaRPr lang="en-US"/>
        </a:p>
      </dgm:t>
    </dgm:pt>
    <dgm:pt modelId="{C0AE08B7-C4CB-494C-B0E8-EDB1FE036197}">
      <dgm:prSet/>
      <dgm:spPr/>
      <dgm:t>
        <a:bodyPr/>
        <a:lstStyle/>
        <a:p>
          <a:r>
            <a:rPr lang="en-US" b="0" i="0" baseline="0"/>
            <a:t>Extracted </a:t>
          </a:r>
          <a:r>
            <a:rPr lang="en-US" b="1" i="0" baseline="0"/>
            <a:t>latest total data</a:t>
          </a:r>
          <a:r>
            <a:rPr lang="en-US" b="0" i="0" baseline="0"/>
            <a:t> (latest_total_data) where group_type = 'total' and data_period_end = '2023-04-08'.</a:t>
          </a:r>
          <a:endParaRPr lang="en-US"/>
        </a:p>
      </dgm:t>
    </dgm:pt>
    <dgm:pt modelId="{8A0BBB6B-78E7-4640-B263-DB07FBB9FCCE}" type="parTrans" cxnId="{F7EA8FFF-1199-46F3-9EC1-7ADDA3328C46}">
      <dgm:prSet/>
      <dgm:spPr/>
      <dgm:t>
        <a:bodyPr/>
        <a:lstStyle/>
        <a:p>
          <a:endParaRPr lang="en-US"/>
        </a:p>
      </dgm:t>
    </dgm:pt>
    <dgm:pt modelId="{0C1E85F9-B27A-4CF9-8A66-C4A671723CBE}" type="sibTrans" cxnId="{F7EA8FFF-1199-46F3-9EC1-7ADDA3328C46}">
      <dgm:prSet/>
      <dgm:spPr/>
      <dgm:t>
        <a:bodyPr/>
        <a:lstStyle/>
        <a:p>
          <a:endParaRPr lang="en-US"/>
        </a:p>
      </dgm:t>
    </dgm:pt>
    <dgm:pt modelId="{985BB205-1BDF-444B-9221-5155D5F92A75}">
      <dgm:prSet/>
      <dgm:spPr/>
      <dgm:t>
        <a:bodyPr/>
        <a:lstStyle/>
        <a:p>
          <a:r>
            <a:rPr lang="en-US" b="1" i="0" baseline="0"/>
            <a:t>6. Dropped Unnecessary Columns in Specific Tables</a:t>
          </a:r>
          <a:endParaRPr lang="en-US"/>
        </a:p>
      </dgm:t>
    </dgm:pt>
    <dgm:pt modelId="{6DBB0193-2B30-4C73-8D10-97963EA301B9}" type="parTrans" cxnId="{853848F2-C9AE-4CB0-8065-97DA355297DF}">
      <dgm:prSet/>
      <dgm:spPr/>
      <dgm:t>
        <a:bodyPr/>
        <a:lstStyle/>
        <a:p>
          <a:endParaRPr lang="en-US"/>
        </a:p>
      </dgm:t>
    </dgm:pt>
    <dgm:pt modelId="{39BB3B50-7BAA-436C-B0CC-DCCBE4789197}" type="sibTrans" cxnId="{853848F2-C9AE-4CB0-8065-97DA355297DF}">
      <dgm:prSet/>
      <dgm:spPr/>
      <dgm:t>
        <a:bodyPr/>
        <a:lstStyle/>
        <a:p>
          <a:endParaRPr lang="en-US"/>
        </a:p>
      </dgm:t>
    </dgm:pt>
    <dgm:pt modelId="{5B742457-BC24-4B34-BFC4-0C12264F75A4}">
      <dgm:prSet/>
      <dgm:spPr/>
      <dgm:t>
        <a:bodyPr/>
        <a:lstStyle/>
        <a:p>
          <a:r>
            <a:rPr lang="en-US" b="0" i="0" baseline="0"/>
            <a:t>Removed pct_change_wk and pct_diff_wk from covid_total and covid_3months since these weren’t relevant for those datasets.</a:t>
          </a:r>
          <a:endParaRPr lang="en-US"/>
        </a:p>
      </dgm:t>
    </dgm:pt>
    <dgm:pt modelId="{A79FA419-E406-4E3D-A6A8-B956A0ED587D}" type="parTrans" cxnId="{ED7CEB10-C6F1-46CA-9AAF-76BA7A4B509D}">
      <dgm:prSet/>
      <dgm:spPr/>
      <dgm:t>
        <a:bodyPr/>
        <a:lstStyle/>
        <a:p>
          <a:endParaRPr lang="en-US"/>
        </a:p>
      </dgm:t>
    </dgm:pt>
    <dgm:pt modelId="{9A907A02-A9CB-4643-8ACE-87355862F931}" type="sibTrans" cxnId="{ED7CEB10-C6F1-46CA-9AAF-76BA7A4B509D}">
      <dgm:prSet/>
      <dgm:spPr/>
      <dgm:t>
        <a:bodyPr/>
        <a:lstStyle/>
        <a:p>
          <a:endParaRPr lang="en-US"/>
        </a:p>
      </dgm:t>
    </dgm:pt>
    <dgm:pt modelId="{103D93D0-3D66-4C6C-9C5A-D5C71A934333}" type="pres">
      <dgm:prSet presAssocID="{AE11E46B-FEB5-44BC-A50A-17DBFA987C99}" presName="vert0" presStyleCnt="0">
        <dgm:presLayoutVars>
          <dgm:dir/>
          <dgm:animOne val="branch"/>
          <dgm:animLvl val="lvl"/>
        </dgm:presLayoutVars>
      </dgm:prSet>
      <dgm:spPr/>
    </dgm:pt>
    <dgm:pt modelId="{45C15BB9-5857-45ED-9297-FC05D9442583}" type="pres">
      <dgm:prSet presAssocID="{2C0C7066-F45F-45BA-B0A0-A456E5970605}" presName="thickLine" presStyleLbl="alignNode1" presStyleIdx="0" presStyleCnt="15"/>
      <dgm:spPr/>
    </dgm:pt>
    <dgm:pt modelId="{6DE3A76B-0A7F-48F6-B729-E6ACF1AD366A}" type="pres">
      <dgm:prSet presAssocID="{2C0C7066-F45F-45BA-B0A0-A456E5970605}" presName="horz1" presStyleCnt="0"/>
      <dgm:spPr/>
    </dgm:pt>
    <dgm:pt modelId="{362ABA88-D3A2-4FC6-B2B7-17ABBBE07954}" type="pres">
      <dgm:prSet presAssocID="{2C0C7066-F45F-45BA-B0A0-A456E5970605}" presName="tx1" presStyleLbl="revTx" presStyleIdx="0" presStyleCnt="15"/>
      <dgm:spPr/>
    </dgm:pt>
    <dgm:pt modelId="{C24B06FC-3FEC-4412-94D9-A1733DDFE377}" type="pres">
      <dgm:prSet presAssocID="{2C0C7066-F45F-45BA-B0A0-A456E5970605}" presName="vert1" presStyleCnt="0"/>
      <dgm:spPr/>
    </dgm:pt>
    <dgm:pt modelId="{8CCC7EF5-BA7A-4B13-AE0B-B58C580709E2}" type="pres">
      <dgm:prSet presAssocID="{C0A318E6-EE5B-4E0B-A250-BA81602CEAAD}" presName="thickLine" presStyleLbl="alignNode1" presStyleIdx="1" presStyleCnt="15"/>
      <dgm:spPr/>
    </dgm:pt>
    <dgm:pt modelId="{64A5259F-5B79-41D0-9385-0BB8DA508AC8}" type="pres">
      <dgm:prSet presAssocID="{C0A318E6-EE5B-4E0B-A250-BA81602CEAAD}" presName="horz1" presStyleCnt="0"/>
      <dgm:spPr/>
    </dgm:pt>
    <dgm:pt modelId="{DD485A2D-4AF2-416B-8F7C-A5747F19093B}" type="pres">
      <dgm:prSet presAssocID="{C0A318E6-EE5B-4E0B-A250-BA81602CEAAD}" presName="tx1" presStyleLbl="revTx" presStyleIdx="1" presStyleCnt="15"/>
      <dgm:spPr/>
    </dgm:pt>
    <dgm:pt modelId="{EEDDE924-3B65-4F8D-B46C-0CD63AD0F85A}" type="pres">
      <dgm:prSet presAssocID="{C0A318E6-EE5B-4E0B-A250-BA81602CEAAD}" presName="vert1" presStyleCnt="0"/>
      <dgm:spPr/>
    </dgm:pt>
    <dgm:pt modelId="{E4C28AE1-8A9E-430A-B7E4-7D0B20F55601}" type="pres">
      <dgm:prSet presAssocID="{988056F9-6D27-47F8-A7E4-EA39D5C5F708}" presName="thickLine" presStyleLbl="alignNode1" presStyleIdx="2" presStyleCnt="15"/>
      <dgm:spPr/>
    </dgm:pt>
    <dgm:pt modelId="{10E17E75-4857-41C0-A342-AE899DD7624B}" type="pres">
      <dgm:prSet presAssocID="{988056F9-6D27-47F8-A7E4-EA39D5C5F708}" presName="horz1" presStyleCnt="0"/>
      <dgm:spPr/>
    </dgm:pt>
    <dgm:pt modelId="{A2DADA22-F796-4570-908A-565D68FCCFC3}" type="pres">
      <dgm:prSet presAssocID="{988056F9-6D27-47F8-A7E4-EA39D5C5F708}" presName="tx1" presStyleLbl="revTx" presStyleIdx="2" presStyleCnt="15"/>
      <dgm:spPr/>
    </dgm:pt>
    <dgm:pt modelId="{6D347301-6A73-415F-94D7-24613AB506B9}" type="pres">
      <dgm:prSet presAssocID="{988056F9-6D27-47F8-A7E4-EA39D5C5F708}" presName="vert1" presStyleCnt="0"/>
      <dgm:spPr/>
    </dgm:pt>
    <dgm:pt modelId="{451C1701-5E07-4077-BBB9-B8E3C5DBB376}" type="pres">
      <dgm:prSet presAssocID="{C68A7E33-EC47-4C1A-9CA4-0D4736CC2054}" presName="thickLine" presStyleLbl="alignNode1" presStyleIdx="3" presStyleCnt="15"/>
      <dgm:spPr/>
    </dgm:pt>
    <dgm:pt modelId="{D789FF15-97B9-4776-A604-35303C74D99B}" type="pres">
      <dgm:prSet presAssocID="{C68A7E33-EC47-4C1A-9CA4-0D4736CC2054}" presName="horz1" presStyleCnt="0"/>
      <dgm:spPr/>
    </dgm:pt>
    <dgm:pt modelId="{FB264F5D-2F41-47F7-AE36-AEAAD69D23ED}" type="pres">
      <dgm:prSet presAssocID="{C68A7E33-EC47-4C1A-9CA4-0D4736CC2054}" presName="tx1" presStyleLbl="revTx" presStyleIdx="3" presStyleCnt="15"/>
      <dgm:spPr/>
    </dgm:pt>
    <dgm:pt modelId="{C2D1E9B5-5E6B-481D-9D6A-DC9D06B45E4F}" type="pres">
      <dgm:prSet presAssocID="{C68A7E33-EC47-4C1A-9CA4-0D4736CC2054}" presName="vert1" presStyleCnt="0"/>
      <dgm:spPr/>
    </dgm:pt>
    <dgm:pt modelId="{6B845E48-0A78-48F0-BAF5-9F8FAFE9C920}" type="pres">
      <dgm:prSet presAssocID="{20A37977-19C0-4F23-959B-6BF7EB405529}" presName="thickLine" presStyleLbl="alignNode1" presStyleIdx="4" presStyleCnt="15"/>
      <dgm:spPr/>
    </dgm:pt>
    <dgm:pt modelId="{94CC12F3-67AD-4E53-9BDE-4AD2650E171D}" type="pres">
      <dgm:prSet presAssocID="{20A37977-19C0-4F23-959B-6BF7EB405529}" presName="horz1" presStyleCnt="0"/>
      <dgm:spPr/>
    </dgm:pt>
    <dgm:pt modelId="{90404023-FEC8-4E65-A0E2-9E9F153CA25A}" type="pres">
      <dgm:prSet presAssocID="{20A37977-19C0-4F23-959B-6BF7EB405529}" presName="tx1" presStyleLbl="revTx" presStyleIdx="4" presStyleCnt="15"/>
      <dgm:spPr/>
    </dgm:pt>
    <dgm:pt modelId="{F451B2C2-FD3F-4460-B355-E1DB8624B3F5}" type="pres">
      <dgm:prSet presAssocID="{20A37977-19C0-4F23-959B-6BF7EB405529}" presName="vert1" presStyleCnt="0"/>
      <dgm:spPr/>
    </dgm:pt>
    <dgm:pt modelId="{C18498CF-A70E-454F-9B6B-7A53B823BF6A}" type="pres">
      <dgm:prSet presAssocID="{7F2C36A2-2185-47C3-B5BC-76F2D6300717}" presName="thickLine" presStyleLbl="alignNode1" presStyleIdx="5" presStyleCnt="15"/>
      <dgm:spPr/>
    </dgm:pt>
    <dgm:pt modelId="{AE6525B5-1F3A-4FC3-A780-D50BCBA8BE05}" type="pres">
      <dgm:prSet presAssocID="{7F2C36A2-2185-47C3-B5BC-76F2D6300717}" presName="horz1" presStyleCnt="0"/>
      <dgm:spPr/>
    </dgm:pt>
    <dgm:pt modelId="{9B8356C4-7653-4C38-81AB-963BDB9174E8}" type="pres">
      <dgm:prSet presAssocID="{7F2C36A2-2185-47C3-B5BC-76F2D6300717}" presName="tx1" presStyleLbl="revTx" presStyleIdx="5" presStyleCnt="15"/>
      <dgm:spPr/>
    </dgm:pt>
    <dgm:pt modelId="{4B356F3F-12DD-43EB-B960-13C952541C55}" type="pres">
      <dgm:prSet presAssocID="{7F2C36A2-2185-47C3-B5BC-76F2D6300717}" presName="vert1" presStyleCnt="0"/>
      <dgm:spPr/>
    </dgm:pt>
    <dgm:pt modelId="{D4C86A2D-0AD1-4B60-8D80-946F9032D838}" type="pres">
      <dgm:prSet presAssocID="{5E73CDCE-5F2F-404D-A48A-6F2708168467}" presName="thickLine" presStyleLbl="alignNode1" presStyleIdx="6" presStyleCnt="15"/>
      <dgm:spPr/>
    </dgm:pt>
    <dgm:pt modelId="{B8D28307-0BE8-4E15-A5B6-AF9373249840}" type="pres">
      <dgm:prSet presAssocID="{5E73CDCE-5F2F-404D-A48A-6F2708168467}" presName="horz1" presStyleCnt="0"/>
      <dgm:spPr/>
    </dgm:pt>
    <dgm:pt modelId="{2F482C97-E4ED-4029-AD12-234BB32580F4}" type="pres">
      <dgm:prSet presAssocID="{5E73CDCE-5F2F-404D-A48A-6F2708168467}" presName="tx1" presStyleLbl="revTx" presStyleIdx="6" presStyleCnt="15"/>
      <dgm:spPr/>
    </dgm:pt>
    <dgm:pt modelId="{878E3FF2-4396-4BC5-AC2D-557387DA0D5B}" type="pres">
      <dgm:prSet presAssocID="{5E73CDCE-5F2F-404D-A48A-6F2708168467}" presName="vert1" presStyleCnt="0"/>
      <dgm:spPr/>
    </dgm:pt>
    <dgm:pt modelId="{06B54A6D-E847-47F5-BD44-512D49DB75DE}" type="pres">
      <dgm:prSet presAssocID="{8F94B433-1280-446D-8D15-CFC7470840AE}" presName="thickLine" presStyleLbl="alignNode1" presStyleIdx="7" presStyleCnt="15"/>
      <dgm:spPr/>
    </dgm:pt>
    <dgm:pt modelId="{727BBBC3-2612-4A24-AE13-E4BF293213CF}" type="pres">
      <dgm:prSet presAssocID="{8F94B433-1280-446D-8D15-CFC7470840AE}" presName="horz1" presStyleCnt="0"/>
      <dgm:spPr/>
    </dgm:pt>
    <dgm:pt modelId="{69AF7D21-8736-494A-9C8B-E91DDDBD9F70}" type="pres">
      <dgm:prSet presAssocID="{8F94B433-1280-446D-8D15-CFC7470840AE}" presName="tx1" presStyleLbl="revTx" presStyleIdx="7" presStyleCnt="15"/>
      <dgm:spPr/>
    </dgm:pt>
    <dgm:pt modelId="{FB7D3375-A200-4730-93D3-6B501FB0FE2B}" type="pres">
      <dgm:prSet presAssocID="{8F94B433-1280-446D-8D15-CFC7470840AE}" presName="vert1" presStyleCnt="0"/>
      <dgm:spPr/>
    </dgm:pt>
    <dgm:pt modelId="{FEFC098D-6A34-4C9C-A3C1-54D62821A32E}" type="pres">
      <dgm:prSet presAssocID="{12CD70F3-5F16-4619-9A66-EE5FC825134C}" presName="thickLine" presStyleLbl="alignNode1" presStyleIdx="8" presStyleCnt="15"/>
      <dgm:spPr/>
    </dgm:pt>
    <dgm:pt modelId="{F31BD6BD-E877-429A-9EA9-CC4E00C653BF}" type="pres">
      <dgm:prSet presAssocID="{12CD70F3-5F16-4619-9A66-EE5FC825134C}" presName="horz1" presStyleCnt="0"/>
      <dgm:spPr/>
    </dgm:pt>
    <dgm:pt modelId="{CF1C897F-AE47-4945-9D9C-F9EEBA0F7542}" type="pres">
      <dgm:prSet presAssocID="{12CD70F3-5F16-4619-9A66-EE5FC825134C}" presName="tx1" presStyleLbl="revTx" presStyleIdx="8" presStyleCnt="15"/>
      <dgm:spPr/>
    </dgm:pt>
    <dgm:pt modelId="{91716F35-8D6F-4B74-A349-60F13C428110}" type="pres">
      <dgm:prSet presAssocID="{12CD70F3-5F16-4619-9A66-EE5FC825134C}" presName="vert1" presStyleCnt="0"/>
      <dgm:spPr/>
    </dgm:pt>
    <dgm:pt modelId="{04008C3C-26E5-40D0-ACD1-DC287CEB9BD4}" type="pres">
      <dgm:prSet presAssocID="{963EA9B7-5EAD-4426-A1EE-97ADCDA979C1}" presName="thickLine" presStyleLbl="alignNode1" presStyleIdx="9" presStyleCnt="15"/>
      <dgm:spPr/>
    </dgm:pt>
    <dgm:pt modelId="{F4884DE5-D5A1-428C-AE52-41F43D57E4D6}" type="pres">
      <dgm:prSet presAssocID="{963EA9B7-5EAD-4426-A1EE-97ADCDA979C1}" presName="horz1" presStyleCnt="0"/>
      <dgm:spPr/>
    </dgm:pt>
    <dgm:pt modelId="{7E39C947-EF02-4B77-81CC-88D8F0FA068C}" type="pres">
      <dgm:prSet presAssocID="{963EA9B7-5EAD-4426-A1EE-97ADCDA979C1}" presName="tx1" presStyleLbl="revTx" presStyleIdx="9" presStyleCnt="15"/>
      <dgm:spPr/>
    </dgm:pt>
    <dgm:pt modelId="{F6A43F4A-FC29-452A-B2C2-0B003DFCB226}" type="pres">
      <dgm:prSet presAssocID="{963EA9B7-5EAD-4426-A1EE-97ADCDA979C1}" presName="vert1" presStyleCnt="0"/>
      <dgm:spPr/>
    </dgm:pt>
    <dgm:pt modelId="{136E72F4-9675-41D0-965F-62BF99CD3C9E}" type="pres">
      <dgm:prSet presAssocID="{A9B8A4D0-48B9-4C7A-BDCB-C51459494A0D}" presName="thickLine" presStyleLbl="alignNode1" presStyleIdx="10" presStyleCnt="15"/>
      <dgm:spPr/>
    </dgm:pt>
    <dgm:pt modelId="{D1297BD3-FA2D-4B45-8BF4-107EA625C121}" type="pres">
      <dgm:prSet presAssocID="{A9B8A4D0-48B9-4C7A-BDCB-C51459494A0D}" presName="horz1" presStyleCnt="0"/>
      <dgm:spPr/>
    </dgm:pt>
    <dgm:pt modelId="{847B05DA-DEED-40B8-AFD6-924DCF20D50F}" type="pres">
      <dgm:prSet presAssocID="{A9B8A4D0-48B9-4C7A-BDCB-C51459494A0D}" presName="tx1" presStyleLbl="revTx" presStyleIdx="10" presStyleCnt="15"/>
      <dgm:spPr/>
    </dgm:pt>
    <dgm:pt modelId="{49728B9E-AD90-4A28-9B26-8BF317FDDA82}" type="pres">
      <dgm:prSet presAssocID="{A9B8A4D0-48B9-4C7A-BDCB-C51459494A0D}" presName="vert1" presStyleCnt="0"/>
      <dgm:spPr/>
    </dgm:pt>
    <dgm:pt modelId="{ED342810-2AEC-405E-83E8-B8DD77F26204}" type="pres">
      <dgm:prSet presAssocID="{26498B21-69DF-4D59-ABDD-D8F4025F37BA}" presName="thickLine" presStyleLbl="alignNode1" presStyleIdx="11" presStyleCnt="15"/>
      <dgm:spPr/>
    </dgm:pt>
    <dgm:pt modelId="{3796F863-F847-48AE-A2BA-CD85B9AB8516}" type="pres">
      <dgm:prSet presAssocID="{26498B21-69DF-4D59-ABDD-D8F4025F37BA}" presName="horz1" presStyleCnt="0"/>
      <dgm:spPr/>
    </dgm:pt>
    <dgm:pt modelId="{5DC48037-32EA-469D-A205-F26687C1048F}" type="pres">
      <dgm:prSet presAssocID="{26498B21-69DF-4D59-ABDD-D8F4025F37BA}" presName="tx1" presStyleLbl="revTx" presStyleIdx="11" presStyleCnt="15"/>
      <dgm:spPr/>
    </dgm:pt>
    <dgm:pt modelId="{0EC7BD7F-2384-4AAC-A587-9800B6166E55}" type="pres">
      <dgm:prSet presAssocID="{26498B21-69DF-4D59-ABDD-D8F4025F37BA}" presName="vert1" presStyleCnt="0"/>
      <dgm:spPr/>
    </dgm:pt>
    <dgm:pt modelId="{CC068E44-223B-498E-9E7C-D845695A5C11}" type="pres">
      <dgm:prSet presAssocID="{C0AE08B7-C4CB-494C-B0E8-EDB1FE036197}" presName="thickLine" presStyleLbl="alignNode1" presStyleIdx="12" presStyleCnt="15"/>
      <dgm:spPr/>
    </dgm:pt>
    <dgm:pt modelId="{2FCB43BE-76E9-4411-9121-DD85DD9A6488}" type="pres">
      <dgm:prSet presAssocID="{C0AE08B7-C4CB-494C-B0E8-EDB1FE036197}" presName="horz1" presStyleCnt="0"/>
      <dgm:spPr/>
    </dgm:pt>
    <dgm:pt modelId="{236920E0-EA6F-482C-83F7-5ADD2DB45576}" type="pres">
      <dgm:prSet presAssocID="{C0AE08B7-C4CB-494C-B0E8-EDB1FE036197}" presName="tx1" presStyleLbl="revTx" presStyleIdx="12" presStyleCnt="15"/>
      <dgm:spPr/>
    </dgm:pt>
    <dgm:pt modelId="{46D70398-9700-4B12-A8BF-43D2A7A57DA5}" type="pres">
      <dgm:prSet presAssocID="{C0AE08B7-C4CB-494C-B0E8-EDB1FE036197}" presName="vert1" presStyleCnt="0"/>
      <dgm:spPr/>
    </dgm:pt>
    <dgm:pt modelId="{26BFFD32-E34C-4B7F-913A-7F31A6502838}" type="pres">
      <dgm:prSet presAssocID="{985BB205-1BDF-444B-9221-5155D5F92A75}" presName="thickLine" presStyleLbl="alignNode1" presStyleIdx="13" presStyleCnt="15"/>
      <dgm:spPr/>
    </dgm:pt>
    <dgm:pt modelId="{F927C681-1873-4D86-99AA-1AC4ABAC167C}" type="pres">
      <dgm:prSet presAssocID="{985BB205-1BDF-444B-9221-5155D5F92A75}" presName="horz1" presStyleCnt="0"/>
      <dgm:spPr/>
    </dgm:pt>
    <dgm:pt modelId="{4D023D58-8E96-4763-8CB2-0FB662727752}" type="pres">
      <dgm:prSet presAssocID="{985BB205-1BDF-444B-9221-5155D5F92A75}" presName="tx1" presStyleLbl="revTx" presStyleIdx="13" presStyleCnt="15"/>
      <dgm:spPr/>
    </dgm:pt>
    <dgm:pt modelId="{36C317F0-AA93-464C-9267-DF6AB0BD3B98}" type="pres">
      <dgm:prSet presAssocID="{985BB205-1BDF-444B-9221-5155D5F92A75}" presName="vert1" presStyleCnt="0"/>
      <dgm:spPr/>
    </dgm:pt>
    <dgm:pt modelId="{CE8CFBB6-50E0-4434-9254-052B37A656CD}" type="pres">
      <dgm:prSet presAssocID="{5B742457-BC24-4B34-BFC4-0C12264F75A4}" presName="thickLine" presStyleLbl="alignNode1" presStyleIdx="14" presStyleCnt="15"/>
      <dgm:spPr/>
    </dgm:pt>
    <dgm:pt modelId="{9ADC34C8-24AD-4234-AFF6-FB60814D5545}" type="pres">
      <dgm:prSet presAssocID="{5B742457-BC24-4B34-BFC4-0C12264F75A4}" presName="horz1" presStyleCnt="0"/>
      <dgm:spPr/>
    </dgm:pt>
    <dgm:pt modelId="{B90DFD9F-8C69-42D6-8E69-5DB211A4CC63}" type="pres">
      <dgm:prSet presAssocID="{5B742457-BC24-4B34-BFC4-0C12264F75A4}" presName="tx1" presStyleLbl="revTx" presStyleIdx="14" presStyleCnt="15"/>
      <dgm:spPr/>
    </dgm:pt>
    <dgm:pt modelId="{AD3D26C5-7339-4930-B544-1AAC1BC96941}" type="pres">
      <dgm:prSet presAssocID="{5B742457-BC24-4B34-BFC4-0C12264F75A4}" presName="vert1" presStyleCnt="0"/>
      <dgm:spPr/>
    </dgm:pt>
  </dgm:ptLst>
  <dgm:cxnLst>
    <dgm:cxn modelId="{ED7CEB10-C6F1-46CA-9AAF-76BA7A4B509D}" srcId="{AE11E46B-FEB5-44BC-A50A-17DBFA987C99}" destId="{5B742457-BC24-4B34-BFC4-0C12264F75A4}" srcOrd="14" destOrd="0" parTransId="{A79FA419-E406-4E3D-A6A8-B956A0ED587D}" sibTransId="{9A907A02-A9CB-4643-8ACE-87355862F931}"/>
    <dgm:cxn modelId="{DBA2BD2D-7125-4BEA-AD82-E4CE26033F2F}" type="presOf" srcId="{20A37977-19C0-4F23-959B-6BF7EB405529}" destId="{90404023-FEC8-4E65-A0E2-9E9F153CA25A}" srcOrd="0" destOrd="0" presId="urn:microsoft.com/office/officeart/2008/layout/LinedList"/>
    <dgm:cxn modelId="{23F2A65B-915F-4EF6-B813-1F88C08F4F91}" type="presOf" srcId="{988056F9-6D27-47F8-A7E4-EA39D5C5F708}" destId="{A2DADA22-F796-4570-908A-565D68FCCFC3}" srcOrd="0" destOrd="0" presId="urn:microsoft.com/office/officeart/2008/layout/LinedList"/>
    <dgm:cxn modelId="{17597A5E-E66A-4DEA-B2D7-E63565BDA0DA}" type="presOf" srcId="{8F94B433-1280-446D-8D15-CFC7470840AE}" destId="{69AF7D21-8736-494A-9C8B-E91DDDBD9F70}" srcOrd="0" destOrd="0" presId="urn:microsoft.com/office/officeart/2008/layout/LinedList"/>
    <dgm:cxn modelId="{DB20AF61-BF0D-45E5-9FE7-0D48FA54A1E7}" srcId="{AE11E46B-FEB5-44BC-A50A-17DBFA987C99}" destId="{A9B8A4D0-48B9-4C7A-BDCB-C51459494A0D}" srcOrd="10" destOrd="0" parTransId="{E611E48F-F265-4B48-AE75-B86A31F80804}" sibTransId="{505F681A-7EA3-48E1-8A84-9D5F551591C6}"/>
    <dgm:cxn modelId="{EBD58A62-1C4B-4637-8A11-E65CE48B3554}" type="presOf" srcId="{12CD70F3-5F16-4619-9A66-EE5FC825134C}" destId="{CF1C897F-AE47-4945-9D9C-F9EEBA0F7542}" srcOrd="0" destOrd="0" presId="urn:microsoft.com/office/officeart/2008/layout/LinedList"/>
    <dgm:cxn modelId="{C29CBF66-72F1-40F6-804A-04DD8F16FE09}" type="presOf" srcId="{2C0C7066-F45F-45BA-B0A0-A456E5970605}" destId="{362ABA88-D3A2-4FC6-B2B7-17ABBBE07954}" srcOrd="0" destOrd="0" presId="urn:microsoft.com/office/officeart/2008/layout/LinedList"/>
    <dgm:cxn modelId="{C1C3ED4A-ABA4-4038-AD5F-8BB0BF4A5391}" srcId="{AE11E46B-FEB5-44BC-A50A-17DBFA987C99}" destId="{7F2C36A2-2185-47C3-B5BC-76F2D6300717}" srcOrd="5" destOrd="0" parTransId="{8ED2D0DC-AA6C-4B2B-8B7B-6BB72B133576}" sibTransId="{70FBAC5F-31F5-4683-85B1-0F5460321127}"/>
    <dgm:cxn modelId="{B8C4CA4B-229B-4C0F-BE68-6E7351F6A1E4}" srcId="{AE11E46B-FEB5-44BC-A50A-17DBFA987C99}" destId="{988056F9-6D27-47F8-A7E4-EA39D5C5F708}" srcOrd="2" destOrd="0" parTransId="{A9E5A825-8ED0-41F4-946F-787AAC8E1BB7}" sibTransId="{748CE8E0-4E7F-45E3-838D-3576FB88094A}"/>
    <dgm:cxn modelId="{63A1696F-67EB-4278-9CB7-8503549CB725}" type="presOf" srcId="{A9B8A4D0-48B9-4C7A-BDCB-C51459494A0D}" destId="{847B05DA-DEED-40B8-AFD6-924DCF20D50F}" srcOrd="0" destOrd="0" presId="urn:microsoft.com/office/officeart/2008/layout/LinedList"/>
    <dgm:cxn modelId="{5172A777-0171-461E-AEF0-E76DD8C50242}" type="presOf" srcId="{AE11E46B-FEB5-44BC-A50A-17DBFA987C99}" destId="{103D93D0-3D66-4C6C-9C5A-D5C71A934333}" srcOrd="0" destOrd="0" presId="urn:microsoft.com/office/officeart/2008/layout/LinedList"/>
    <dgm:cxn modelId="{9F39E77E-31C4-46F9-B377-746B625F9EB5}" type="presOf" srcId="{7F2C36A2-2185-47C3-B5BC-76F2D6300717}" destId="{9B8356C4-7653-4C38-81AB-963BDB9174E8}" srcOrd="0" destOrd="0" presId="urn:microsoft.com/office/officeart/2008/layout/LinedList"/>
    <dgm:cxn modelId="{1E462B7F-679C-4276-B591-C139758936C8}" srcId="{AE11E46B-FEB5-44BC-A50A-17DBFA987C99}" destId="{C0A318E6-EE5B-4E0B-A250-BA81602CEAAD}" srcOrd="1" destOrd="0" parTransId="{ACBBF571-64F4-44AC-8D25-BE5D405154B6}" sibTransId="{8ACB8942-25C9-4AA6-B9FC-D44FC1A9568A}"/>
    <dgm:cxn modelId="{B82AF785-5365-48F4-B7B7-0860BA99CFFB}" srcId="{AE11E46B-FEB5-44BC-A50A-17DBFA987C99}" destId="{12CD70F3-5F16-4619-9A66-EE5FC825134C}" srcOrd="8" destOrd="0" parTransId="{7D8D51C7-1BD8-41BF-B107-9E7C5399CB5A}" sibTransId="{56C250F0-3095-4BC9-B550-E10E83596197}"/>
    <dgm:cxn modelId="{F21A4A8B-EDAC-4931-8B26-5FFB7905E6A1}" type="presOf" srcId="{C0A318E6-EE5B-4E0B-A250-BA81602CEAAD}" destId="{DD485A2D-4AF2-416B-8F7C-A5747F19093B}" srcOrd="0" destOrd="0" presId="urn:microsoft.com/office/officeart/2008/layout/LinedList"/>
    <dgm:cxn modelId="{628E1992-5C8C-4F73-A208-B0AC141CD20D}" type="presOf" srcId="{5E73CDCE-5F2F-404D-A48A-6F2708168467}" destId="{2F482C97-E4ED-4029-AD12-234BB32580F4}" srcOrd="0" destOrd="0" presId="urn:microsoft.com/office/officeart/2008/layout/LinedList"/>
    <dgm:cxn modelId="{464E69A4-3733-474C-A381-CAF161A3B50C}" srcId="{AE11E46B-FEB5-44BC-A50A-17DBFA987C99}" destId="{2C0C7066-F45F-45BA-B0A0-A456E5970605}" srcOrd="0" destOrd="0" parTransId="{5DA1E7BC-B4B7-4F14-AA92-06A9A4CD29AB}" sibTransId="{CA2EDDCD-C716-44A4-A8FA-A3D6C30A4CB1}"/>
    <dgm:cxn modelId="{7FE6D9AE-5A70-4895-9246-D9325AD671DC}" type="presOf" srcId="{C0AE08B7-C4CB-494C-B0E8-EDB1FE036197}" destId="{236920E0-EA6F-482C-83F7-5ADD2DB45576}" srcOrd="0" destOrd="0" presId="urn:microsoft.com/office/officeart/2008/layout/LinedList"/>
    <dgm:cxn modelId="{C85F87BA-FE7A-4988-8A69-144A00EB49C7}" type="presOf" srcId="{5B742457-BC24-4B34-BFC4-0C12264F75A4}" destId="{B90DFD9F-8C69-42D6-8E69-5DB211A4CC63}" srcOrd="0" destOrd="0" presId="urn:microsoft.com/office/officeart/2008/layout/LinedList"/>
    <dgm:cxn modelId="{D484AABA-D697-4CD6-848D-7E5566F9D4A1}" srcId="{AE11E46B-FEB5-44BC-A50A-17DBFA987C99}" destId="{20A37977-19C0-4F23-959B-6BF7EB405529}" srcOrd="4" destOrd="0" parTransId="{3B48836F-56DD-40E1-BF4E-AF21B24DAE28}" sibTransId="{98240978-1BDA-4293-A068-8CAE887BEC99}"/>
    <dgm:cxn modelId="{033762C3-C829-474C-AB79-7D00CC94B030}" type="presOf" srcId="{985BB205-1BDF-444B-9221-5155D5F92A75}" destId="{4D023D58-8E96-4763-8CB2-0FB662727752}" srcOrd="0" destOrd="0" presId="urn:microsoft.com/office/officeart/2008/layout/LinedList"/>
    <dgm:cxn modelId="{6BDE28CD-4E3E-4951-BBD8-5DC4494F43A9}" type="presOf" srcId="{26498B21-69DF-4D59-ABDD-D8F4025F37BA}" destId="{5DC48037-32EA-469D-A205-F26687C1048F}" srcOrd="0" destOrd="0" presId="urn:microsoft.com/office/officeart/2008/layout/LinedList"/>
    <dgm:cxn modelId="{D59BABD6-1574-453A-9E13-77E8C25C08A1}" srcId="{AE11E46B-FEB5-44BC-A50A-17DBFA987C99}" destId="{C68A7E33-EC47-4C1A-9CA4-0D4736CC2054}" srcOrd="3" destOrd="0" parTransId="{830B15EB-7AC0-42C5-91EF-CB2C66F5DCA4}" sibTransId="{B9FB531A-4F7B-4EFD-8C75-54120D41E706}"/>
    <dgm:cxn modelId="{8F53C9D8-D6CC-4694-A964-6D2179267F0C}" type="presOf" srcId="{C68A7E33-EC47-4C1A-9CA4-0D4736CC2054}" destId="{FB264F5D-2F41-47F7-AE36-AEAAD69D23ED}" srcOrd="0" destOrd="0" presId="urn:microsoft.com/office/officeart/2008/layout/LinedList"/>
    <dgm:cxn modelId="{72EF02DF-5244-410F-A1DE-868A9870A4CB}" srcId="{AE11E46B-FEB5-44BC-A50A-17DBFA987C99}" destId="{5E73CDCE-5F2F-404D-A48A-6F2708168467}" srcOrd="6" destOrd="0" parTransId="{7381C599-8241-41AB-B182-965E3C841D29}" sibTransId="{BBFA8753-BD3D-405F-B7F5-7566B2252E50}"/>
    <dgm:cxn modelId="{368491E2-0D82-45FA-9EDA-5FE908A1451B}" srcId="{AE11E46B-FEB5-44BC-A50A-17DBFA987C99}" destId="{26498B21-69DF-4D59-ABDD-D8F4025F37BA}" srcOrd="11" destOrd="0" parTransId="{330C12EC-E054-45CD-8CA6-BC6C44597C72}" sibTransId="{C86B94B6-04CB-42C5-81F3-8C7FCC68E309}"/>
    <dgm:cxn modelId="{FAC1D8EE-B5E3-4FBB-AC4B-DBC4F62F2571}" srcId="{AE11E46B-FEB5-44BC-A50A-17DBFA987C99}" destId="{963EA9B7-5EAD-4426-A1EE-97ADCDA979C1}" srcOrd="9" destOrd="0" parTransId="{6A74AE30-30F8-491D-909B-6E4753D597AA}" sibTransId="{56A1ACE0-F04D-4244-951F-1603050A48DF}"/>
    <dgm:cxn modelId="{9BACB6F1-5A54-4CDE-9DB9-53E991D619E6}" type="presOf" srcId="{963EA9B7-5EAD-4426-A1EE-97ADCDA979C1}" destId="{7E39C947-EF02-4B77-81CC-88D8F0FA068C}" srcOrd="0" destOrd="0" presId="urn:microsoft.com/office/officeart/2008/layout/LinedList"/>
    <dgm:cxn modelId="{853848F2-C9AE-4CB0-8065-97DA355297DF}" srcId="{AE11E46B-FEB5-44BC-A50A-17DBFA987C99}" destId="{985BB205-1BDF-444B-9221-5155D5F92A75}" srcOrd="13" destOrd="0" parTransId="{6DBB0193-2B30-4C73-8D10-97963EA301B9}" sibTransId="{39BB3B50-7BAA-436C-B0CC-DCCBE4789197}"/>
    <dgm:cxn modelId="{D393C3F4-A17A-4D82-9062-B95A69DA02CE}" srcId="{AE11E46B-FEB5-44BC-A50A-17DBFA987C99}" destId="{8F94B433-1280-446D-8D15-CFC7470840AE}" srcOrd="7" destOrd="0" parTransId="{8360BFE2-0BD6-49EC-BA4C-57CCBE345F95}" sibTransId="{857397B8-29AD-4158-95F7-B36E0CB34769}"/>
    <dgm:cxn modelId="{F7EA8FFF-1199-46F3-9EC1-7ADDA3328C46}" srcId="{AE11E46B-FEB5-44BC-A50A-17DBFA987C99}" destId="{C0AE08B7-C4CB-494C-B0E8-EDB1FE036197}" srcOrd="12" destOrd="0" parTransId="{8A0BBB6B-78E7-4640-B263-DB07FBB9FCCE}" sibTransId="{0C1E85F9-B27A-4CF9-8A66-C4A671723CBE}"/>
    <dgm:cxn modelId="{71953EF4-F7F0-46F7-AC59-F4803A12AB72}" type="presParOf" srcId="{103D93D0-3D66-4C6C-9C5A-D5C71A934333}" destId="{45C15BB9-5857-45ED-9297-FC05D9442583}" srcOrd="0" destOrd="0" presId="urn:microsoft.com/office/officeart/2008/layout/LinedList"/>
    <dgm:cxn modelId="{04707DDF-FD0E-4F91-B1B9-38B074C927C8}" type="presParOf" srcId="{103D93D0-3D66-4C6C-9C5A-D5C71A934333}" destId="{6DE3A76B-0A7F-48F6-B729-E6ACF1AD366A}" srcOrd="1" destOrd="0" presId="urn:microsoft.com/office/officeart/2008/layout/LinedList"/>
    <dgm:cxn modelId="{2A1B2499-E71B-4770-8A06-6EFAD29ABBE6}" type="presParOf" srcId="{6DE3A76B-0A7F-48F6-B729-E6ACF1AD366A}" destId="{362ABA88-D3A2-4FC6-B2B7-17ABBBE07954}" srcOrd="0" destOrd="0" presId="urn:microsoft.com/office/officeart/2008/layout/LinedList"/>
    <dgm:cxn modelId="{0630DF30-FE9B-48CE-B878-DD5580DD8C59}" type="presParOf" srcId="{6DE3A76B-0A7F-48F6-B729-E6ACF1AD366A}" destId="{C24B06FC-3FEC-4412-94D9-A1733DDFE377}" srcOrd="1" destOrd="0" presId="urn:microsoft.com/office/officeart/2008/layout/LinedList"/>
    <dgm:cxn modelId="{82DEC1AF-578A-492D-8633-68B104F70BBD}" type="presParOf" srcId="{103D93D0-3D66-4C6C-9C5A-D5C71A934333}" destId="{8CCC7EF5-BA7A-4B13-AE0B-B58C580709E2}" srcOrd="2" destOrd="0" presId="urn:microsoft.com/office/officeart/2008/layout/LinedList"/>
    <dgm:cxn modelId="{365483EE-490D-450D-95EF-537337359EF1}" type="presParOf" srcId="{103D93D0-3D66-4C6C-9C5A-D5C71A934333}" destId="{64A5259F-5B79-41D0-9385-0BB8DA508AC8}" srcOrd="3" destOrd="0" presId="urn:microsoft.com/office/officeart/2008/layout/LinedList"/>
    <dgm:cxn modelId="{51AFDBC6-B0C8-473E-A185-5D1336205DF7}" type="presParOf" srcId="{64A5259F-5B79-41D0-9385-0BB8DA508AC8}" destId="{DD485A2D-4AF2-416B-8F7C-A5747F19093B}" srcOrd="0" destOrd="0" presId="urn:microsoft.com/office/officeart/2008/layout/LinedList"/>
    <dgm:cxn modelId="{5D23DF26-0D25-4F42-A1BE-A4749F1B5B4F}" type="presParOf" srcId="{64A5259F-5B79-41D0-9385-0BB8DA508AC8}" destId="{EEDDE924-3B65-4F8D-B46C-0CD63AD0F85A}" srcOrd="1" destOrd="0" presId="urn:microsoft.com/office/officeart/2008/layout/LinedList"/>
    <dgm:cxn modelId="{04D3AEE6-7CCE-485F-AACF-024800AED2B3}" type="presParOf" srcId="{103D93D0-3D66-4C6C-9C5A-D5C71A934333}" destId="{E4C28AE1-8A9E-430A-B7E4-7D0B20F55601}" srcOrd="4" destOrd="0" presId="urn:microsoft.com/office/officeart/2008/layout/LinedList"/>
    <dgm:cxn modelId="{DB80F4B6-B681-4E1E-8FAB-EB8892FFFCA4}" type="presParOf" srcId="{103D93D0-3D66-4C6C-9C5A-D5C71A934333}" destId="{10E17E75-4857-41C0-A342-AE899DD7624B}" srcOrd="5" destOrd="0" presId="urn:microsoft.com/office/officeart/2008/layout/LinedList"/>
    <dgm:cxn modelId="{57831633-0CEB-407D-8793-8E9DA8D6D876}" type="presParOf" srcId="{10E17E75-4857-41C0-A342-AE899DD7624B}" destId="{A2DADA22-F796-4570-908A-565D68FCCFC3}" srcOrd="0" destOrd="0" presId="urn:microsoft.com/office/officeart/2008/layout/LinedList"/>
    <dgm:cxn modelId="{AD15F564-3528-44B5-BEE2-43377BDFA8C3}" type="presParOf" srcId="{10E17E75-4857-41C0-A342-AE899DD7624B}" destId="{6D347301-6A73-415F-94D7-24613AB506B9}" srcOrd="1" destOrd="0" presId="urn:microsoft.com/office/officeart/2008/layout/LinedList"/>
    <dgm:cxn modelId="{99AC75B1-281F-4705-BE73-7AE8BFDDE545}" type="presParOf" srcId="{103D93D0-3D66-4C6C-9C5A-D5C71A934333}" destId="{451C1701-5E07-4077-BBB9-B8E3C5DBB376}" srcOrd="6" destOrd="0" presId="urn:microsoft.com/office/officeart/2008/layout/LinedList"/>
    <dgm:cxn modelId="{78C0B1F1-BA4C-45DC-8FE3-6E2E34012F2E}" type="presParOf" srcId="{103D93D0-3D66-4C6C-9C5A-D5C71A934333}" destId="{D789FF15-97B9-4776-A604-35303C74D99B}" srcOrd="7" destOrd="0" presId="urn:microsoft.com/office/officeart/2008/layout/LinedList"/>
    <dgm:cxn modelId="{54022ABF-87F8-4FBF-9D88-D5C9F6DECA11}" type="presParOf" srcId="{D789FF15-97B9-4776-A604-35303C74D99B}" destId="{FB264F5D-2F41-47F7-AE36-AEAAD69D23ED}" srcOrd="0" destOrd="0" presId="urn:microsoft.com/office/officeart/2008/layout/LinedList"/>
    <dgm:cxn modelId="{AF8893E2-E130-40AB-A3ED-274C3AD2921C}" type="presParOf" srcId="{D789FF15-97B9-4776-A604-35303C74D99B}" destId="{C2D1E9B5-5E6B-481D-9D6A-DC9D06B45E4F}" srcOrd="1" destOrd="0" presId="urn:microsoft.com/office/officeart/2008/layout/LinedList"/>
    <dgm:cxn modelId="{B93E3455-10A8-43C9-8E6C-1CFEC93EEEE6}" type="presParOf" srcId="{103D93D0-3D66-4C6C-9C5A-D5C71A934333}" destId="{6B845E48-0A78-48F0-BAF5-9F8FAFE9C920}" srcOrd="8" destOrd="0" presId="urn:microsoft.com/office/officeart/2008/layout/LinedList"/>
    <dgm:cxn modelId="{AC143DEA-3307-459A-84EF-031053451083}" type="presParOf" srcId="{103D93D0-3D66-4C6C-9C5A-D5C71A934333}" destId="{94CC12F3-67AD-4E53-9BDE-4AD2650E171D}" srcOrd="9" destOrd="0" presId="urn:microsoft.com/office/officeart/2008/layout/LinedList"/>
    <dgm:cxn modelId="{D6BA3093-A9AD-4E66-8868-D7400CE140BC}" type="presParOf" srcId="{94CC12F3-67AD-4E53-9BDE-4AD2650E171D}" destId="{90404023-FEC8-4E65-A0E2-9E9F153CA25A}" srcOrd="0" destOrd="0" presId="urn:microsoft.com/office/officeart/2008/layout/LinedList"/>
    <dgm:cxn modelId="{1947082F-8FB4-4CAF-A15F-9267136B64C8}" type="presParOf" srcId="{94CC12F3-67AD-4E53-9BDE-4AD2650E171D}" destId="{F451B2C2-FD3F-4460-B355-E1DB8624B3F5}" srcOrd="1" destOrd="0" presId="urn:microsoft.com/office/officeart/2008/layout/LinedList"/>
    <dgm:cxn modelId="{FED298D6-7ADA-4E39-B054-879BCEE8018B}" type="presParOf" srcId="{103D93D0-3D66-4C6C-9C5A-D5C71A934333}" destId="{C18498CF-A70E-454F-9B6B-7A53B823BF6A}" srcOrd="10" destOrd="0" presId="urn:microsoft.com/office/officeart/2008/layout/LinedList"/>
    <dgm:cxn modelId="{09DC593D-A15B-4230-B8B1-EB822E928CA9}" type="presParOf" srcId="{103D93D0-3D66-4C6C-9C5A-D5C71A934333}" destId="{AE6525B5-1F3A-4FC3-A780-D50BCBA8BE05}" srcOrd="11" destOrd="0" presId="urn:microsoft.com/office/officeart/2008/layout/LinedList"/>
    <dgm:cxn modelId="{361DE7C1-CBFE-4A8B-BCC8-469C0F96E8DE}" type="presParOf" srcId="{AE6525B5-1F3A-4FC3-A780-D50BCBA8BE05}" destId="{9B8356C4-7653-4C38-81AB-963BDB9174E8}" srcOrd="0" destOrd="0" presId="urn:microsoft.com/office/officeart/2008/layout/LinedList"/>
    <dgm:cxn modelId="{4D70E723-C8D5-4007-B047-61E60544D9A3}" type="presParOf" srcId="{AE6525B5-1F3A-4FC3-A780-D50BCBA8BE05}" destId="{4B356F3F-12DD-43EB-B960-13C952541C55}" srcOrd="1" destOrd="0" presId="urn:microsoft.com/office/officeart/2008/layout/LinedList"/>
    <dgm:cxn modelId="{85BA1256-0BBF-48B8-B478-85B8CF36AC19}" type="presParOf" srcId="{103D93D0-3D66-4C6C-9C5A-D5C71A934333}" destId="{D4C86A2D-0AD1-4B60-8D80-946F9032D838}" srcOrd="12" destOrd="0" presId="urn:microsoft.com/office/officeart/2008/layout/LinedList"/>
    <dgm:cxn modelId="{4AF90CAF-B7A5-4E61-BA1F-0F3558AC7BB9}" type="presParOf" srcId="{103D93D0-3D66-4C6C-9C5A-D5C71A934333}" destId="{B8D28307-0BE8-4E15-A5B6-AF9373249840}" srcOrd="13" destOrd="0" presId="urn:microsoft.com/office/officeart/2008/layout/LinedList"/>
    <dgm:cxn modelId="{DD5A214F-D1FD-4FB5-B686-1F6490BD1E1B}" type="presParOf" srcId="{B8D28307-0BE8-4E15-A5B6-AF9373249840}" destId="{2F482C97-E4ED-4029-AD12-234BB32580F4}" srcOrd="0" destOrd="0" presId="urn:microsoft.com/office/officeart/2008/layout/LinedList"/>
    <dgm:cxn modelId="{9C2B5DE2-5E54-41BE-8B25-9B05A5438422}" type="presParOf" srcId="{B8D28307-0BE8-4E15-A5B6-AF9373249840}" destId="{878E3FF2-4396-4BC5-AC2D-557387DA0D5B}" srcOrd="1" destOrd="0" presId="urn:microsoft.com/office/officeart/2008/layout/LinedList"/>
    <dgm:cxn modelId="{D2697E63-FA9C-4B9A-9B01-C0B056593243}" type="presParOf" srcId="{103D93D0-3D66-4C6C-9C5A-D5C71A934333}" destId="{06B54A6D-E847-47F5-BD44-512D49DB75DE}" srcOrd="14" destOrd="0" presId="urn:microsoft.com/office/officeart/2008/layout/LinedList"/>
    <dgm:cxn modelId="{AA9E02DA-61CB-4773-BF45-8EC20EBE5C58}" type="presParOf" srcId="{103D93D0-3D66-4C6C-9C5A-D5C71A934333}" destId="{727BBBC3-2612-4A24-AE13-E4BF293213CF}" srcOrd="15" destOrd="0" presId="urn:microsoft.com/office/officeart/2008/layout/LinedList"/>
    <dgm:cxn modelId="{1CAA0EF9-411F-49FB-BF35-58775907A363}" type="presParOf" srcId="{727BBBC3-2612-4A24-AE13-E4BF293213CF}" destId="{69AF7D21-8736-494A-9C8B-E91DDDBD9F70}" srcOrd="0" destOrd="0" presId="urn:microsoft.com/office/officeart/2008/layout/LinedList"/>
    <dgm:cxn modelId="{9F057A11-A402-4932-ABCB-3E3AFB946612}" type="presParOf" srcId="{727BBBC3-2612-4A24-AE13-E4BF293213CF}" destId="{FB7D3375-A200-4730-93D3-6B501FB0FE2B}" srcOrd="1" destOrd="0" presId="urn:microsoft.com/office/officeart/2008/layout/LinedList"/>
    <dgm:cxn modelId="{6187D66D-C1D2-4E8B-A68F-53696342EB74}" type="presParOf" srcId="{103D93D0-3D66-4C6C-9C5A-D5C71A934333}" destId="{FEFC098D-6A34-4C9C-A3C1-54D62821A32E}" srcOrd="16" destOrd="0" presId="urn:microsoft.com/office/officeart/2008/layout/LinedList"/>
    <dgm:cxn modelId="{2B96F7C9-1F30-4910-9681-35AE6536AAC9}" type="presParOf" srcId="{103D93D0-3D66-4C6C-9C5A-D5C71A934333}" destId="{F31BD6BD-E877-429A-9EA9-CC4E00C653BF}" srcOrd="17" destOrd="0" presId="urn:microsoft.com/office/officeart/2008/layout/LinedList"/>
    <dgm:cxn modelId="{1B670997-8B24-4FBC-B1B3-BE1A7BD48919}" type="presParOf" srcId="{F31BD6BD-E877-429A-9EA9-CC4E00C653BF}" destId="{CF1C897F-AE47-4945-9D9C-F9EEBA0F7542}" srcOrd="0" destOrd="0" presId="urn:microsoft.com/office/officeart/2008/layout/LinedList"/>
    <dgm:cxn modelId="{A2EB3864-E11C-4FA1-9093-1D977229B399}" type="presParOf" srcId="{F31BD6BD-E877-429A-9EA9-CC4E00C653BF}" destId="{91716F35-8D6F-4B74-A349-60F13C428110}" srcOrd="1" destOrd="0" presId="urn:microsoft.com/office/officeart/2008/layout/LinedList"/>
    <dgm:cxn modelId="{5CCDB68C-C6B0-4A4A-AC11-735491A7B144}" type="presParOf" srcId="{103D93D0-3D66-4C6C-9C5A-D5C71A934333}" destId="{04008C3C-26E5-40D0-ACD1-DC287CEB9BD4}" srcOrd="18" destOrd="0" presId="urn:microsoft.com/office/officeart/2008/layout/LinedList"/>
    <dgm:cxn modelId="{EFCBD97F-DACD-4DA2-B041-B119751C24C3}" type="presParOf" srcId="{103D93D0-3D66-4C6C-9C5A-D5C71A934333}" destId="{F4884DE5-D5A1-428C-AE52-41F43D57E4D6}" srcOrd="19" destOrd="0" presId="urn:microsoft.com/office/officeart/2008/layout/LinedList"/>
    <dgm:cxn modelId="{37C8D083-213A-45DA-8CAD-A3A5830F7715}" type="presParOf" srcId="{F4884DE5-D5A1-428C-AE52-41F43D57E4D6}" destId="{7E39C947-EF02-4B77-81CC-88D8F0FA068C}" srcOrd="0" destOrd="0" presId="urn:microsoft.com/office/officeart/2008/layout/LinedList"/>
    <dgm:cxn modelId="{66BCD10F-A0DE-45CA-8DEA-2118C236CA17}" type="presParOf" srcId="{F4884DE5-D5A1-428C-AE52-41F43D57E4D6}" destId="{F6A43F4A-FC29-452A-B2C2-0B003DFCB226}" srcOrd="1" destOrd="0" presId="urn:microsoft.com/office/officeart/2008/layout/LinedList"/>
    <dgm:cxn modelId="{1E2A1CFC-F415-49FA-B5BC-D2CCB1D48CB3}" type="presParOf" srcId="{103D93D0-3D66-4C6C-9C5A-D5C71A934333}" destId="{136E72F4-9675-41D0-965F-62BF99CD3C9E}" srcOrd="20" destOrd="0" presId="urn:microsoft.com/office/officeart/2008/layout/LinedList"/>
    <dgm:cxn modelId="{76C8ED10-B7F0-412B-B167-11320E98F4F6}" type="presParOf" srcId="{103D93D0-3D66-4C6C-9C5A-D5C71A934333}" destId="{D1297BD3-FA2D-4B45-8BF4-107EA625C121}" srcOrd="21" destOrd="0" presId="urn:microsoft.com/office/officeart/2008/layout/LinedList"/>
    <dgm:cxn modelId="{8D75082D-38AD-42F6-AA86-AC9CEE28F262}" type="presParOf" srcId="{D1297BD3-FA2D-4B45-8BF4-107EA625C121}" destId="{847B05DA-DEED-40B8-AFD6-924DCF20D50F}" srcOrd="0" destOrd="0" presId="urn:microsoft.com/office/officeart/2008/layout/LinedList"/>
    <dgm:cxn modelId="{3E9981B8-E8A4-4D7E-BA03-F6A5B35306EA}" type="presParOf" srcId="{D1297BD3-FA2D-4B45-8BF4-107EA625C121}" destId="{49728B9E-AD90-4A28-9B26-8BF317FDDA82}" srcOrd="1" destOrd="0" presId="urn:microsoft.com/office/officeart/2008/layout/LinedList"/>
    <dgm:cxn modelId="{CD1FCAA1-662D-41E0-9B4B-F50844875CC0}" type="presParOf" srcId="{103D93D0-3D66-4C6C-9C5A-D5C71A934333}" destId="{ED342810-2AEC-405E-83E8-B8DD77F26204}" srcOrd="22" destOrd="0" presId="urn:microsoft.com/office/officeart/2008/layout/LinedList"/>
    <dgm:cxn modelId="{8FD002EB-1D45-4998-905E-7FD061A2636F}" type="presParOf" srcId="{103D93D0-3D66-4C6C-9C5A-D5C71A934333}" destId="{3796F863-F847-48AE-A2BA-CD85B9AB8516}" srcOrd="23" destOrd="0" presId="urn:microsoft.com/office/officeart/2008/layout/LinedList"/>
    <dgm:cxn modelId="{242A3FDC-95FB-4379-BE42-B0CEBC3D2A1B}" type="presParOf" srcId="{3796F863-F847-48AE-A2BA-CD85B9AB8516}" destId="{5DC48037-32EA-469D-A205-F26687C1048F}" srcOrd="0" destOrd="0" presId="urn:microsoft.com/office/officeart/2008/layout/LinedList"/>
    <dgm:cxn modelId="{81EC5162-B9A1-4C04-980A-5BE03E506075}" type="presParOf" srcId="{3796F863-F847-48AE-A2BA-CD85B9AB8516}" destId="{0EC7BD7F-2384-4AAC-A587-9800B6166E55}" srcOrd="1" destOrd="0" presId="urn:microsoft.com/office/officeart/2008/layout/LinedList"/>
    <dgm:cxn modelId="{B73F1866-146B-4973-9909-691948DDF007}" type="presParOf" srcId="{103D93D0-3D66-4C6C-9C5A-D5C71A934333}" destId="{CC068E44-223B-498E-9E7C-D845695A5C11}" srcOrd="24" destOrd="0" presId="urn:microsoft.com/office/officeart/2008/layout/LinedList"/>
    <dgm:cxn modelId="{106D5B78-D8A6-4729-9373-2545C77906B4}" type="presParOf" srcId="{103D93D0-3D66-4C6C-9C5A-D5C71A934333}" destId="{2FCB43BE-76E9-4411-9121-DD85DD9A6488}" srcOrd="25" destOrd="0" presId="urn:microsoft.com/office/officeart/2008/layout/LinedList"/>
    <dgm:cxn modelId="{D002A07A-DC53-4F39-8E2B-35F500714641}" type="presParOf" srcId="{2FCB43BE-76E9-4411-9121-DD85DD9A6488}" destId="{236920E0-EA6F-482C-83F7-5ADD2DB45576}" srcOrd="0" destOrd="0" presId="urn:microsoft.com/office/officeart/2008/layout/LinedList"/>
    <dgm:cxn modelId="{71048DC0-F53B-49D7-ABDC-5ACC949623D7}" type="presParOf" srcId="{2FCB43BE-76E9-4411-9121-DD85DD9A6488}" destId="{46D70398-9700-4B12-A8BF-43D2A7A57DA5}" srcOrd="1" destOrd="0" presId="urn:microsoft.com/office/officeart/2008/layout/LinedList"/>
    <dgm:cxn modelId="{671BC856-36AF-46CB-B773-13F190753793}" type="presParOf" srcId="{103D93D0-3D66-4C6C-9C5A-D5C71A934333}" destId="{26BFFD32-E34C-4B7F-913A-7F31A6502838}" srcOrd="26" destOrd="0" presId="urn:microsoft.com/office/officeart/2008/layout/LinedList"/>
    <dgm:cxn modelId="{BD0C0C25-8094-4557-A950-CCC6AAA45B3B}" type="presParOf" srcId="{103D93D0-3D66-4C6C-9C5A-D5C71A934333}" destId="{F927C681-1873-4D86-99AA-1AC4ABAC167C}" srcOrd="27" destOrd="0" presId="urn:microsoft.com/office/officeart/2008/layout/LinedList"/>
    <dgm:cxn modelId="{368756A1-A9B3-4AA5-BBFE-E517B085F129}" type="presParOf" srcId="{F927C681-1873-4D86-99AA-1AC4ABAC167C}" destId="{4D023D58-8E96-4763-8CB2-0FB662727752}" srcOrd="0" destOrd="0" presId="urn:microsoft.com/office/officeart/2008/layout/LinedList"/>
    <dgm:cxn modelId="{785B0A7C-444D-4D31-A7F4-129AC4D69798}" type="presParOf" srcId="{F927C681-1873-4D86-99AA-1AC4ABAC167C}" destId="{36C317F0-AA93-464C-9267-DF6AB0BD3B98}" srcOrd="1" destOrd="0" presId="urn:microsoft.com/office/officeart/2008/layout/LinedList"/>
    <dgm:cxn modelId="{CCAD963A-F658-4DBB-9A2F-E073705DEA45}" type="presParOf" srcId="{103D93D0-3D66-4C6C-9C5A-D5C71A934333}" destId="{CE8CFBB6-50E0-4434-9254-052B37A656CD}" srcOrd="28" destOrd="0" presId="urn:microsoft.com/office/officeart/2008/layout/LinedList"/>
    <dgm:cxn modelId="{95423F5E-9512-432E-A6DF-CEDDF14B4586}" type="presParOf" srcId="{103D93D0-3D66-4C6C-9C5A-D5C71A934333}" destId="{9ADC34C8-24AD-4234-AFF6-FB60814D5545}" srcOrd="29" destOrd="0" presId="urn:microsoft.com/office/officeart/2008/layout/LinedList"/>
    <dgm:cxn modelId="{B7527D3C-12BA-4BBB-A47B-0C6E3B318FD9}" type="presParOf" srcId="{9ADC34C8-24AD-4234-AFF6-FB60814D5545}" destId="{B90DFD9F-8C69-42D6-8E69-5DB211A4CC63}" srcOrd="0" destOrd="0" presId="urn:microsoft.com/office/officeart/2008/layout/LinedList"/>
    <dgm:cxn modelId="{18DD0146-46F2-4408-98F6-CAAAFBEB66E7}" type="presParOf" srcId="{9ADC34C8-24AD-4234-AFF6-FB60814D5545}" destId="{AD3D26C5-7339-4930-B544-1AAC1BC969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FD841-16C2-4642-9A9B-0CC848BEB68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64B2BE-E89D-4184-B005-A259FC0161B9}">
      <dgm:prSet custT="1"/>
      <dgm:spPr/>
      <dgm:t>
        <a:bodyPr/>
        <a:lstStyle/>
        <a:p>
          <a:r>
            <a:rPr lang="en-GB" sz="2400" b="1" dirty="0">
              <a:latin typeface="+mj-lt"/>
            </a:rPr>
            <a:t>1.COVID Mortality Trends</a:t>
          </a:r>
          <a:endParaRPr lang="en-US" sz="2400" b="1" dirty="0">
            <a:latin typeface="+mj-lt"/>
          </a:endParaRPr>
        </a:p>
      </dgm:t>
    </dgm:pt>
    <dgm:pt modelId="{524F19F3-E617-4043-BA46-ED61BFC6DC31}" type="parTrans" cxnId="{636128F9-CB73-4E0B-9BE3-2E61E677CA78}">
      <dgm:prSet/>
      <dgm:spPr/>
      <dgm:t>
        <a:bodyPr/>
        <a:lstStyle/>
        <a:p>
          <a:endParaRPr lang="en-US" sz="2000"/>
        </a:p>
      </dgm:t>
    </dgm:pt>
    <dgm:pt modelId="{C15C11AC-C328-4092-AB68-0AE8C05924CB}" type="sibTrans" cxnId="{636128F9-CB73-4E0B-9BE3-2E61E677CA78}">
      <dgm:prSet/>
      <dgm:spPr/>
      <dgm:t>
        <a:bodyPr/>
        <a:lstStyle/>
        <a:p>
          <a:endParaRPr lang="en-US" sz="1800"/>
        </a:p>
      </dgm:t>
    </dgm:pt>
    <dgm:pt modelId="{94808DE3-9B2C-44D1-8BEC-709E6DC49942}">
      <dgm:prSet custT="1"/>
      <dgm:spPr/>
      <dgm:t>
        <a:bodyPr/>
        <a:lstStyle/>
        <a:p>
          <a:r>
            <a:rPr lang="en-GB" sz="1200" b="1"/>
            <a:t>Questions:</a:t>
          </a:r>
          <a:endParaRPr lang="en-US" sz="1200"/>
        </a:p>
      </dgm:t>
    </dgm:pt>
    <dgm:pt modelId="{A8314B64-21C1-4FAE-953F-0FEB0FC9A378}" type="parTrans" cxnId="{FCCFEE34-542C-48A9-B294-06427071A79F}">
      <dgm:prSet/>
      <dgm:spPr/>
      <dgm:t>
        <a:bodyPr/>
        <a:lstStyle/>
        <a:p>
          <a:endParaRPr lang="en-US" sz="2000"/>
        </a:p>
      </dgm:t>
    </dgm:pt>
    <dgm:pt modelId="{7B9A1127-2C2D-44E0-8885-FF57E2F178D0}" type="sibTrans" cxnId="{FCCFEE34-542C-48A9-B294-06427071A79F}">
      <dgm:prSet/>
      <dgm:spPr/>
      <dgm:t>
        <a:bodyPr/>
        <a:lstStyle/>
        <a:p>
          <a:endParaRPr lang="en-US" sz="1800"/>
        </a:p>
      </dgm:t>
    </dgm:pt>
    <dgm:pt modelId="{EADEEDB3-CEFE-4DB1-B5C4-E2B4C66338F2}">
      <dgm:prSet custT="1"/>
      <dgm:spPr/>
      <dgm:t>
        <a:bodyPr/>
        <a:lstStyle/>
        <a:p>
          <a:r>
            <a:rPr lang="en-GB" sz="1200"/>
            <a:t>Which jurisdiction had the highest number of COVID deaths in the latest data period?</a:t>
          </a:r>
          <a:endParaRPr lang="en-US" sz="1200"/>
        </a:p>
      </dgm:t>
    </dgm:pt>
    <dgm:pt modelId="{BBE1852A-5E5B-48F0-B828-B6B315C95D5E}" type="parTrans" cxnId="{F66F7F98-BAFC-4B53-9A18-C6378855EA0A}">
      <dgm:prSet/>
      <dgm:spPr/>
      <dgm:t>
        <a:bodyPr/>
        <a:lstStyle/>
        <a:p>
          <a:endParaRPr lang="en-US" sz="2000"/>
        </a:p>
      </dgm:t>
    </dgm:pt>
    <dgm:pt modelId="{95B31FF3-5681-4296-9322-16D2581B800E}" type="sibTrans" cxnId="{F66F7F98-BAFC-4B53-9A18-C6378855EA0A}">
      <dgm:prSet/>
      <dgm:spPr/>
      <dgm:t>
        <a:bodyPr/>
        <a:lstStyle/>
        <a:p>
          <a:endParaRPr lang="en-US" sz="1800"/>
        </a:p>
      </dgm:t>
    </dgm:pt>
    <dgm:pt modelId="{65D2F13E-1D86-49E6-BD07-E2D898D4C72B}">
      <dgm:prSet custT="1"/>
      <dgm:spPr/>
      <dgm:t>
        <a:bodyPr/>
        <a:lstStyle/>
        <a:p>
          <a:r>
            <a:rPr lang="en-GB" sz="1200"/>
            <a:t>Which jurisdictions have the highest percentage difference between African COVID and crude COVID rates?</a:t>
          </a:r>
          <a:endParaRPr lang="en-US" sz="1200"/>
        </a:p>
      </dgm:t>
    </dgm:pt>
    <dgm:pt modelId="{7F963319-2CF9-44F5-B727-428AB5A667DD}" type="parTrans" cxnId="{197F152C-FAC4-4AE6-814E-291E93CB2ACD}">
      <dgm:prSet/>
      <dgm:spPr/>
      <dgm:t>
        <a:bodyPr/>
        <a:lstStyle/>
        <a:p>
          <a:endParaRPr lang="en-US" sz="2000"/>
        </a:p>
      </dgm:t>
    </dgm:pt>
    <dgm:pt modelId="{E6ABE08B-BD1E-4983-95D4-116D6FE38C79}" type="sibTrans" cxnId="{197F152C-FAC4-4AE6-814E-291E93CB2ACD}">
      <dgm:prSet/>
      <dgm:spPr/>
      <dgm:t>
        <a:bodyPr/>
        <a:lstStyle/>
        <a:p>
          <a:endParaRPr lang="en-US" sz="1800"/>
        </a:p>
      </dgm:t>
    </dgm:pt>
    <dgm:pt modelId="{4F69B8BE-44EA-4F22-8972-C8DED4135D8E}">
      <dgm:prSet custT="1"/>
      <dgm:spPr/>
      <dgm:t>
        <a:bodyPr/>
        <a:lstStyle/>
        <a:p>
          <a:r>
            <a:rPr lang="en-GB" sz="1200" b="1"/>
            <a:t>Insights:</a:t>
          </a:r>
          <a:endParaRPr lang="en-US" sz="1200"/>
        </a:p>
      </dgm:t>
    </dgm:pt>
    <dgm:pt modelId="{66305663-4541-4365-A8BB-97741BD68E6E}" type="parTrans" cxnId="{CCC67ADF-904F-42EA-8B77-6E8EB3C4242F}">
      <dgm:prSet/>
      <dgm:spPr/>
      <dgm:t>
        <a:bodyPr/>
        <a:lstStyle/>
        <a:p>
          <a:endParaRPr lang="en-US" sz="2000"/>
        </a:p>
      </dgm:t>
    </dgm:pt>
    <dgm:pt modelId="{82A2630C-31ED-4299-89F1-B3BEB387D15D}" type="sibTrans" cxnId="{CCC67ADF-904F-42EA-8B77-6E8EB3C4242F}">
      <dgm:prSet/>
      <dgm:spPr/>
      <dgm:t>
        <a:bodyPr/>
        <a:lstStyle/>
        <a:p>
          <a:endParaRPr lang="en-US" sz="1800"/>
        </a:p>
      </dgm:t>
    </dgm:pt>
    <dgm:pt modelId="{A780C65C-3AAB-4D0A-B6D9-EBF1BD75604D}">
      <dgm:prSet custT="1"/>
      <dgm:spPr/>
      <dgm:t>
        <a:bodyPr/>
        <a:lstStyle/>
        <a:p>
          <a:r>
            <a:rPr lang="en-GB" sz="1200"/>
            <a:t>The jurisdiction with the highest deaths </a:t>
          </a:r>
          <a:r>
            <a:rPr lang="en-IN" sz="1200" b="1"/>
            <a:t>United States 1122637 (2023-04-08)</a:t>
          </a:r>
          <a:r>
            <a:rPr lang="en-GB" sz="1200" b="1"/>
            <a:t>.</a:t>
          </a:r>
          <a:endParaRPr lang="en-US" sz="1200" b="1"/>
        </a:p>
      </dgm:t>
    </dgm:pt>
    <dgm:pt modelId="{6574351A-754B-4BAC-9BEE-0BCC5F85BDED}" type="parTrans" cxnId="{807FD3EC-3F92-440C-AE13-3E604CF6F08E}">
      <dgm:prSet/>
      <dgm:spPr/>
      <dgm:t>
        <a:bodyPr/>
        <a:lstStyle/>
        <a:p>
          <a:endParaRPr lang="en-US" sz="2000"/>
        </a:p>
      </dgm:t>
    </dgm:pt>
    <dgm:pt modelId="{5E5A1830-7AC6-449F-B2C4-675BD6B51036}" type="sibTrans" cxnId="{807FD3EC-3F92-440C-AE13-3E604CF6F08E}">
      <dgm:prSet/>
      <dgm:spPr/>
      <dgm:t>
        <a:bodyPr/>
        <a:lstStyle/>
        <a:p>
          <a:endParaRPr lang="en-US" sz="1800"/>
        </a:p>
      </dgm:t>
    </dgm:pt>
    <dgm:pt modelId="{F1B936E5-9B9B-4826-9A51-348170C73C59}">
      <dgm:prSet custT="1"/>
      <dgm:spPr/>
      <dgm:t>
        <a:bodyPr/>
        <a:lstStyle/>
        <a:p>
          <a:r>
            <a:rPr lang="en-IN" sz="1200" b="1"/>
            <a:t>Utah</a:t>
          </a:r>
          <a:r>
            <a:rPr lang="en-IN" sz="1200"/>
            <a:t> </a:t>
          </a:r>
          <a:r>
            <a:rPr lang="en-GB" sz="1200"/>
            <a:t>jurisdictions have the highest percentage difference between African COVID and crude COVID rates</a:t>
          </a:r>
          <a:endParaRPr lang="en-US" sz="1200"/>
        </a:p>
      </dgm:t>
    </dgm:pt>
    <dgm:pt modelId="{7F1B80BE-2A3F-45DE-8AE1-51C595F5A5C6}" type="parTrans" cxnId="{8FE6AF9C-985D-4441-8F89-23FEB43D1FBA}">
      <dgm:prSet/>
      <dgm:spPr/>
      <dgm:t>
        <a:bodyPr/>
        <a:lstStyle/>
        <a:p>
          <a:endParaRPr lang="en-US" sz="2000"/>
        </a:p>
      </dgm:t>
    </dgm:pt>
    <dgm:pt modelId="{B39C24BD-7BBA-49F3-886A-8BA9C7FB4B90}" type="sibTrans" cxnId="{8FE6AF9C-985D-4441-8F89-23FEB43D1FBA}">
      <dgm:prSet/>
      <dgm:spPr/>
      <dgm:t>
        <a:bodyPr/>
        <a:lstStyle/>
        <a:p>
          <a:endParaRPr lang="en-US" sz="1800"/>
        </a:p>
      </dgm:t>
    </dgm:pt>
    <dgm:pt modelId="{0EF31637-DF24-4A03-8910-4FBEF59B59A4}">
      <dgm:prSet custT="1"/>
      <dgm:spPr/>
      <dgm:t>
        <a:bodyPr/>
        <a:lstStyle/>
        <a:p>
          <a:r>
            <a:rPr lang="en-GB" sz="2400" b="1" dirty="0">
              <a:latin typeface="+mj-lt"/>
            </a:rPr>
            <a:t>2.Weekly &amp; Periodic Trends</a:t>
          </a:r>
          <a:endParaRPr lang="en-US" sz="2400" b="1" dirty="0">
            <a:latin typeface="+mj-lt"/>
          </a:endParaRPr>
        </a:p>
      </dgm:t>
    </dgm:pt>
    <dgm:pt modelId="{67F6B2F0-40C5-4CBD-A1D6-17314C072901}" type="parTrans" cxnId="{2430D93E-ED42-4F3A-AFD3-ADC3D466866A}">
      <dgm:prSet/>
      <dgm:spPr/>
      <dgm:t>
        <a:bodyPr/>
        <a:lstStyle/>
        <a:p>
          <a:endParaRPr lang="en-US" sz="2000"/>
        </a:p>
      </dgm:t>
    </dgm:pt>
    <dgm:pt modelId="{BC6CF6C7-A40F-4785-8CD7-92A188A0578D}" type="sibTrans" cxnId="{2430D93E-ED42-4F3A-AFD3-ADC3D466866A}">
      <dgm:prSet/>
      <dgm:spPr/>
      <dgm:t>
        <a:bodyPr/>
        <a:lstStyle/>
        <a:p>
          <a:endParaRPr lang="en-US" sz="1800"/>
        </a:p>
      </dgm:t>
    </dgm:pt>
    <dgm:pt modelId="{603DF194-A127-41A2-888B-91A93A92D66A}">
      <dgm:prSet custT="1"/>
      <dgm:spPr/>
      <dgm:t>
        <a:bodyPr/>
        <a:lstStyle/>
        <a:p>
          <a:r>
            <a:rPr lang="en-GB" sz="1200" b="1"/>
            <a:t>Questions:</a:t>
          </a:r>
          <a:endParaRPr lang="en-US" sz="1200"/>
        </a:p>
      </dgm:t>
    </dgm:pt>
    <dgm:pt modelId="{199C8619-E4C2-48A0-BCF6-C0BF636F3453}" type="parTrans" cxnId="{E9B929EC-41F6-44B8-A690-D8C89257146E}">
      <dgm:prSet/>
      <dgm:spPr/>
      <dgm:t>
        <a:bodyPr/>
        <a:lstStyle/>
        <a:p>
          <a:endParaRPr lang="en-US" sz="2000"/>
        </a:p>
      </dgm:t>
    </dgm:pt>
    <dgm:pt modelId="{75BD4596-52F9-45D3-BA12-3654512A5155}" type="sibTrans" cxnId="{E9B929EC-41F6-44B8-A690-D8C89257146E}">
      <dgm:prSet/>
      <dgm:spPr/>
      <dgm:t>
        <a:bodyPr/>
        <a:lstStyle/>
        <a:p>
          <a:endParaRPr lang="en-US" sz="1800"/>
        </a:p>
      </dgm:t>
    </dgm:pt>
    <dgm:pt modelId="{23B82FB9-A716-428F-801A-3C5760B7A30C}">
      <dgm:prSet custT="1"/>
      <dgm:spPr/>
      <dgm:t>
        <a:bodyPr/>
        <a:lstStyle/>
        <a:p>
          <a:r>
            <a:rPr lang="en-GB" sz="1200" dirty="0"/>
            <a:t>What is the average COVID death count per week for each jurisdiction over the last four weeks?</a:t>
          </a:r>
          <a:endParaRPr lang="en-US" sz="1200" dirty="0"/>
        </a:p>
      </dgm:t>
    </dgm:pt>
    <dgm:pt modelId="{52D0F13D-6603-4692-80ED-E33659E750C3}" type="parTrans" cxnId="{5FF79328-3636-46B6-88BC-862AA4117EA0}">
      <dgm:prSet/>
      <dgm:spPr/>
      <dgm:t>
        <a:bodyPr/>
        <a:lstStyle/>
        <a:p>
          <a:endParaRPr lang="en-US" sz="2000"/>
        </a:p>
      </dgm:t>
    </dgm:pt>
    <dgm:pt modelId="{3EB3EF90-1A8E-4746-A240-0031093204AF}" type="sibTrans" cxnId="{5FF79328-3636-46B6-88BC-862AA4117EA0}">
      <dgm:prSet/>
      <dgm:spPr/>
      <dgm:t>
        <a:bodyPr/>
        <a:lstStyle/>
        <a:p>
          <a:endParaRPr lang="en-US" sz="1800"/>
        </a:p>
      </dgm:t>
    </dgm:pt>
    <dgm:pt modelId="{7CFCCF39-C304-4A72-BACD-BD0A0494CF54}">
      <dgm:prSet custT="1"/>
      <dgm:spPr/>
      <dgm:t>
        <a:bodyPr/>
        <a:lstStyle/>
        <a:p>
          <a:r>
            <a:rPr lang="en-GB" sz="1200"/>
            <a:t>How does COVID mortality change week-over-week for all jurisdictions?</a:t>
          </a:r>
          <a:endParaRPr lang="en-US" sz="1200"/>
        </a:p>
      </dgm:t>
    </dgm:pt>
    <dgm:pt modelId="{D1E00E2B-0227-401F-917F-107BAAF278AA}" type="parTrans" cxnId="{33252C58-BE8D-4A25-9996-37F05C684FBC}">
      <dgm:prSet/>
      <dgm:spPr/>
      <dgm:t>
        <a:bodyPr/>
        <a:lstStyle/>
        <a:p>
          <a:endParaRPr lang="en-US" sz="2000"/>
        </a:p>
      </dgm:t>
    </dgm:pt>
    <dgm:pt modelId="{555CC9D4-AB12-40F3-95BA-FB60DDA33213}" type="sibTrans" cxnId="{33252C58-BE8D-4A25-9996-37F05C684FBC}">
      <dgm:prSet/>
      <dgm:spPr/>
      <dgm:t>
        <a:bodyPr/>
        <a:lstStyle/>
        <a:p>
          <a:endParaRPr lang="en-US" sz="1800"/>
        </a:p>
      </dgm:t>
    </dgm:pt>
    <dgm:pt modelId="{A4E6D299-5D7D-4F3F-8F2B-482301C1FE10}">
      <dgm:prSet custT="1"/>
      <dgm:spPr/>
      <dgm:t>
        <a:bodyPr/>
        <a:lstStyle/>
        <a:p>
          <a:r>
            <a:rPr lang="en-GB" sz="1200" b="1"/>
            <a:t>Insights:</a:t>
          </a:r>
          <a:endParaRPr lang="en-US" sz="1200"/>
        </a:p>
      </dgm:t>
    </dgm:pt>
    <dgm:pt modelId="{A71CE894-134A-439A-9DB8-C3D1B212CDAD}" type="parTrans" cxnId="{386DC321-709B-4523-ABE3-706257834C4E}">
      <dgm:prSet/>
      <dgm:spPr/>
      <dgm:t>
        <a:bodyPr/>
        <a:lstStyle/>
        <a:p>
          <a:endParaRPr lang="en-US" sz="2000"/>
        </a:p>
      </dgm:t>
    </dgm:pt>
    <dgm:pt modelId="{C39C1D34-BBCE-4701-8336-C4024367B923}" type="sibTrans" cxnId="{386DC321-709B-4523-ABE3-706257834C4E}">
      <dgm:prSet/>
      <dgm:spPr/>
      <dgm:t>
        <a:bodyPr/>
        <a:lstStyle/>
        <a:p>
          <a:endParaRPr lang="en-US" sz="1800"/>
        </a:p>
      </dgm:t>
    </dgm:pt>
    <dgm:pt modelId="{769850A3-0C18-4495-992B-875C37E6E84E}">
      <dgm:prSet custT="1"/>
      <dgm:spPr/>
      <dgm:t>
        <a:bodyPr/>
        <a:lstStyle/>
        <a:p>
          <a:r>
            <a:rPr lang="en-IN" sz="1200" b="1"/>
            <a:t>United States (1084) </a:t>
          </a:r>
          <a:r>
            <a:rPr lang="en-GB" sz="1200"/>
            <a:t>jurisdiction with persistently high weekly deaths indicate ongoing outbreaks.</a:t>
          </a:r>
          <a:endParaRPr lang="en-US" sz="1200"/>
        </a:p>
      </dgm:t>
    </dgm:pt>
    <dgm:pt modelId="{72D15C49-42BF-43E9-AEB2-848502A5DC5B}" type="parTrans" cxnId="{F888A4CE-D244-421D-B99F-BAAA8F72CB7E}">
      <dgm:prSet/>
      <dgm:spPr/>
      <dgm:t>
        <a:bodyPr/>
        <a:lstStyle/>
        <a:p>
          <a:endParaRPr lang="en-US" sz="2000"/>
        </a:p>
      </dgm:t>
    </dgm:pt>
    <dgm:pt modelId="{6CA50230-1120-44FD-962E-1A1049829CCE}" type="sibTrans" cxnId="{F888A4CE-D244-421D-B99F-BAAA8F72CB7E}">
      <dgm:prSet/>
      <dgm:spPr/>
      <dgm:t>
        <a:bodyPr/>
        <a:lstStyle/>
        <a:p>
          <a:endParaRPr lang="en-US" sz="1800"/>
        </a:p>
      </dgm:t>
    </dgm:pt>
    <dgm:pt modelId="{3CD094F6-7070-4925-8A8C-D1EBA5EC085E}">
      <dgm:prSet custT="1"/>
      <dgm:spPr/>
      <dgm:t>
        <a:bodyPr/>
        <a:lstStyle/>
        <a:p>
          <a:r>
            <a:rPr lang="en-GB" sz="1200"/>
            <a:t>Weekly percentage changes highlight sudden spikes or declines in mortality trends.</a:t>
          </a:r>
          <a:endParaRPr lang="en-US" sz="1200"/>
        </a:p>
      </dgm:t>
    </dgm:pt>
    <dgm:pt modelId="{2FE1E0CA-D741-49D5-9AD7-2B1FE5DD85E7}" type="parTrans" cxnId="{F02FAEE4-86FC-405E-9645-0B0B778850F0}">
      <dgm:prSet/>
      <dgm:spPr/>
      <dgm:t>
        <a:bodyPr/>
        <a:lstStyle/>
        <a:p>
          <a:endParaRPr lang="en-US" sz="2000"/>
        </a:p>
      </dgm:t>
    </dgm:pt>
    <dgm:pt modelId="{287766C1-A7A5-48BD-95DD-16753F9129CA}" type="sibTrans" cxnId="{F02FAEE4-86FC-405E-9645-0B0B778850F0}">
      <dgm:prSet/>
      <dgm:spPr/>
      <dgm:t>
        <a:bodyPr/>
        <a:lstStyle/>
        <a:p>
          <a:endParaRPr lang="en-US" sz="1800"/>
        </a:p>
      </dgm:t>
    </dgm:pt>
    <dgm:pt modelId="{53CF74F6-055B-493F-853A-14B19E9EA04E}" type="pres">
      <dgm:prSet presAssocID="{D5FFD841-16C2-4642-9A9B-0CC848BEB685}" presName="vert0" presStyleCnt="0">
        <dgm:presLayoutVars>
          <dgm:dir/>
          <dgm:animOne val="branch"/>
          <dgm:animLvl val="lvl"/>
        </dgm:presLayoutVars>
      </dgm:prSet>
      <dgm:spPr/>
    </dgm:pt>
    <dgm:pt modelId="{3242B4C1-4C73-4B1D-8815-D5C10E20F9E8}" type="pres">
      <dgm:prSet presAssocID="{8064B2BE-E89D-4184-B005-A259FC0161B9}" presName="thickLine" presStyleLbl="alignNode1" presStyleIdx="0" presStyleCnt="2"/>
      <dgm:spPr/>
    </dgm:pt>
    <dgm:pt modelId="{EDEB9D11-D71F-443F-9A59-7A74FB6D2813}" type="pres">
      <dgm:prSet presAssocID="{8064B2BE-E89D-4184-B005-A259FC0161B9}" presName="horz1" presStyleCnt="0"/>
      <dgm:spPr/>
    </dgm:pt>
    <dgm:pt modelId="{6BBAA0E3-0493-436B-918D-6A7B23F83466}" type="pres">
      <dgm:prSet presAssocID="{8064B2BE-E89D-4184-B005-A259FC0161B9}" presName="tx1" presStyleLbl="revTx" presStyleIdx="0" presStyleCnt="14"/>
      <dgm:spPr/>
    </dgm:pt>
    <dgm:pt modelId="{C7DFBF23-025D-4301-9CCC-3250DDD2A2DB}" type="pres">
      <dgm:prSet presAssocID="{8064B2BE-E89D-4184-B005-A259FC0161B9}" presName="vert1" presStyleCnt="0"/>
      <dgm:spPr/>
    </dgm:pt>
    <dgm:pt modelId="{810E3AE4-56F2-48EB-A79B-99DC01B317F3}" type="pres">
      <dgm:prSet presAssocID="{94808DE3-9B2C-44D1-8BEC-709E6DC49942}" presName="vertSpace2a" presStyleCnt="0"/>
      <dgm:spPr/>
    </dgm:pt>
    <dgm:pt modelId="{9F9B68EC-06BC-4A65-A741-FDC537D0311A}" type="pres">
      <dgm:prSet presAssocID="{94808DE3-9B2C-44D1-8BEC-709E6DC49942}" presName="horz2" presStyleCnt="0"/>
      <dgm:spPr/>
    </dgm:pt>
    <dgm:pt modelId="{775266B3-4A9D-49D2-9A64-40153EF91F5B}" type="pres">
      <dgm:prSet presAssocID="{94808DE3-9B2C-44D1-8BEC-709E6DC49942}" presName="horzSpace2" presStyleCnt="0"/>
      <dgm:spPr/>
    </dgm:pt>
    <dgm:pt modelId="{F680CEE0-C14E-49AC-8A02-8812DB929319}" type="pres">
      <dgm:prSet presAssocID="{94808DE3-9B2C-44D1-8BEC-709E6DC49942}" presName="tx2" presStyleLbl="revTx" presStyleIdx="1" presStyleCnt="14"/>
      <dgm:spPr/>
    </dgm:pt>
    <dgm:pt modelId="{6188AA50-B5F5-4479-BFA9-80079A0874F6}" type="pres">
      <dgm:prSet presAssocID="{94808DE3-9B2C-44D1-8BEC-709E6DC49942}" presName="vert2" presStyleCnt="0"/>
      <dgm:spPr/>
    </dgm:pt>
    <dgm:pt modelId="{B7F1E91A-9654-4D11-8171-8A69632E976A}" type="pres">
      <dgm:prSet presAssocID="{94808DE3-9B2C-44D1-8BEC-709E6DC49942}" presName="thinLine2b" presStyleLbl="callout" presStyleIdx="0" presStyleCnt="12"/>
      <dgm:spPr/>
    </dgm:pt>
    <dgm:pt modelId="{639A5A0D-16B4-4B77-A7F0-ED26AC0B908E}" type="pres">
      <dgm:prSet presAssocID="{94808DE3-9B2C-44D1-8BEC-709E6DC49942}" presName="vertSpace2b" presStyleCnt="0"/>
      <dgm:spPr/>
    </dgm:pt>
    <dgm:pt modelId="{BBA89656-FE09-46F2-800F-7C484FD66605}" type="pres">
      <dgm:prSet presAssocID="{EADEEDB3-CEFE-4DB1-B5C4-E2B4C66338F2}" presName="horz2" presStyleCnt="0"/>
      <dgm:spPr/>
    </dgm:pt>
    <dgm:pt modelId="{D7278010-6AAF-4CCE-BF94-756FE4089699}" type="pres">
      <dgm:prSet presAssocID="{EADEEDB3-CEFE-4DB1-B5C4-E2B4C66338F2}" presName="horzSpace2" presStyleCnt="0"/>
      <dgm:spPr/>
    </dgm:pt>
    <dgm:pt modelId="{31212A85-20E2-41F0-8FEC-C71A23A5DC4F}" type="pres">
      <dgm:prSet presAssocID="{EADEEDB3-CEFE-4DB1-B5C4-E2B4C66338F2}" presName="tx2" presStyleLbl="revTx" presStyleIdx="2" presStyleCnt="14"/>
      <dgm:spPr/>
    </dgm:pt>
    <dgm:pt modelId="{BD0DE993-971D-4CDF-A3C9-3DDF2ACCED5E}" type="pres">
      <dgm:prSet presAssocID="{EADEEDB3-CEFE-4DB1-B5C4-E2B4C66338F2}" presName="vert2" presStyleCnt="0"/>
      <dgm:spPr/>
    </dgm:pt>
    <dgm:pt modelId="{52F582DA-409A-49E3-BBAF-AD752AC0DEFF}" type="pres">
      <dgm:prSet presAssocID="{EADEEDB3-CEFE-4DB1-B5C4-E2B4C66338F2}" presName="thinLine2b" presStyleLbl="callout" presStyleIdx="1" presStyleCnt="12"/>
      <dgm:spPr/>
    </dgm:pt>
    <dgm:pt modelId="{DB7D6E52-ECF8-40B0-9E0E-967A627142E4}" type="pres">
      <dgm:prSet presAssocID="{EADEEDB3-CEFE-4DB1-B5C4-E2B4C66338F2}" presName="vertSpace2b" presStyleCnt="0"/>
      <dgm:spPr/>
    </dgm:pt>
    <dgm:pt modelId="{AA2DDF02-2DEE-4981-897A-6B30360C760D}" type="pres">
      <dgm:prSet presAssocID="{65D2F13E-1D86-49E6-BD07-E2D898D4C72B}" presName="horz2" presStyleCnt="0"/>
      <dgm:spPr/>
    </dgm:pt>
    <dgm:pt modelId="{A652CE7F-D5B8-4069-B6F1-ACE3FA87BAB5}" type="pres">
      <dgm:prSet presAssocID="{65D2F13E-1D86-49E6-BD07-E2D898D4C72B}" presName="horzSpace2" presStyleCnt="0"/>
      <dgm:spPr/>
    </dgm:pt>
    <dgm:pt modelId="{F5EFBAF3-3F27-4B56-95CC-FBE7F9827A91}" type="pres">
      <dgm:prSet presAssocID="{65D2F13E-1D86-49E6-BD07-E2D898D4C72B}" presName="tx2" presStyleLbl="revTx" presStyleIdx="3" presStyleCnt="14"/>
      <dgm:spPr/>
    </dgm:pt>
    <dgm:pt modelId="{42F9B21D-F975-4CA3-B31D-1405D72CAA1F}" type="pres">
      <dgm:prSet presAssocID="{65D2F13E-1D86-49E6-BD07-E2D898D4C72B}" presName="vert2" presStyleCnt="0"/>
      <dgm:spPr/>
    </dgm:pt>
    <dgm:pt modelId="{8F48353E-BA40-4869-85DF-42BAF96B92F0}" type="pres">
      <dgm:prSet presAssocID="{65D2F13E-1D86-49E6-BD07-E2D898D4C72B}" presName="thinLine2b" presStyleLbl="callout" presStyleIdx="2" presStyleCnt="12"/>
      <dgm:spPr/>
    </dgm:pt>
    <dgm:pt modelId="{C9EB2CF5-87D8-42E0-A223-5A30E304A158}" type="pres">
      <dgm:prSet presAssocID="{65D2F13E-1D86-49E6-BD07-E2D898D4C72B}" presName="vertSpace2b" presStyleCnt="0"/>
      <dgm:spPr/>
    </dgm:pt>
    <dgm:pt modelId="{CC5DDD61-D7CC-49BD-A8BA-E73B21665B21}" type="pres">
      <dgm:prSet presAssocID="{4F69B8BE-44EA-4F22-8972-C8DED4135D8E}" presName="horz2" presStyleCnt="0"/>
      <dgm:spPr/>
    </dgm:pt>
    <dgm:pt modelId="{F9AE9D34-B878-4A34-A14E-43750C7FD53B}" type="pres">
      <dgm:prSet presAssocID="{4F69B8BE-44EA-4F22-8972-C8DED4135D8E}" presName="horzSpace2" presStyleCnt="0"/>
      <dgm:spPr/>
    </dgm:pt>
    <dgm:pt modelId="{DC20B5A1-4400-45CC-8172-BBDD07A9D813}" type="pres">
      <dgm:prSet presAssocID="{4F69B8BE-44EA-4F22-8972-C8DED4135D8E}" presName="tx2" presStyleLbl="revTx" presStyleIdx="4" presStyleCnt="14"/>
      <dgm:spPr/>
    </dgm:pt>
    <dgm:pt modelId="{47BF5C71-472A-4CDC-86EA-9EA60801FCFB}" type="pres">
      <dgm:prSet presAssocID="{4F69B8BE-44EA-4F22-8972-C8DED4135D8E}" presName="vert2" presStyleCnt="0"/>
      <dgm:spPr/>
    </dgm:pt>
    <dgm:pt modelId="{DA9E84D8-6A9E-4F9D-89A6-F620F8AA7D17}" type="pres">
      <dgm:prSet presAssocID="{4F69B8BE-44EA-4F22-8972-C8DED4135D8E}" presName="thinLine2b" presStyleLbl="callout" presStyleIdx="3" presStyleCnt="12"/>
      <dgm:spPr/>
    </dgm:pt>
    <dgm:pt modelId="{FBB06160-96D3-4301-AA2A-54047D9F596C}" type="pres">
      <dgm:prSet presAssocID="{4F69B8BE-44EA-4F22-8972-C8DED4135D8E}" presName="vertSpace2b" presStyleCnt="0"/>
      <dgm:spPr/>
    </dgm:pt>
    <dgm:pt modelId="{54001635-4C47-413D-BB0E-ACF21D94C47C}" type="pres">
      <dgm:prSet presAssocID="{A780C65C-3AAB-4D0A-B6D9-EBF1BD75604D}" presName="horz2" presStyleCnt="0"/>
      <dgm:spPr/>
    </dgm:pt>
    <dgm:pt modelId="{25ED4E15-97E1-4E07-B688-A88C9A028F2D}" type="pres">
      <dgm:prSet presAssocID="{A780C65C-3AAB-4D0A-B6D9-EBF1BD75604D}" presName="horzSpace2" presStyleCnt="0"/>
      <dgm:spPr/>
    </dgm:pt>
    <dgm:pt modelId="{32365160-F7C6-46C8-A228-29EF1433288F}" type="pres">
      <dgm:prSet presAssocID="{A780C65C-3AAB-4D0A-B6D9-EBF1BD75604D}" presName="tx2" presStyleLbl="revTx" presStyleIdx="5" presStyleCnt="14"/>
      <dgm:spPr/>
    </dgm:pt>
    <dgm:pt modelId="{7DCF295F-8614-46DD-97E8-26D4D81EB835}" type="pres">
      <dgm:prSet presAssocID="{A780C65C-3AAB-4D0A-B6D9-EBF1BD75604D}" presName="vert2" presStyleCnt="0"/>
      <dgm:spPr/>
    </dgm:pt>
    <dgm:pt modelId="{A3044677-033D-48E8-AB95-FC7C7F2DEE34}" type="pres">
      <dgm:prSet presAssocID="{A780C65C-3AAB-4D0A-B6D9-EBF1BD75604D}" presName="thinLine2b" presStyleLbl="callout" presStyleIdx="4" presStyleCnt="12"/>
      <dgm:spPr/>
    </dgm:pt>
    <dgm:pt modelId="{3714FF08-EB73-4DC0-BBD6-3EEA1BF55A23}" type="pres">
      <dgm:prSet presAssocID="{A780C65C-3AAB-4D0A-B6D9-EBF1BD75604D}" presName="vertSpace2b" presStyleCnt="0"/>
      <dgm:spPr/>
    </dgm:pt>
    <dgm:pt modelId="{E113703F-E863-4AEC-9B48-67EF7D159F25}" type="pres">
      <dgm:prSet presAssocID="{F1B936E5-9B9B-4826-9A51-348170C73C59}" presName="horz2" presStyleCnt="0"/>
      <dgm:spPr/>
    </dgm:pt>
    <dgm:pt modelId="{8BE62C38-DEF9-41E1-ABBF-32FB7EE674B8}" type="pres">
      <dgm:prSet presAssocID="{F1B936E5-9B9B-4826-9A51-348170C73C59}" presName="horzSpace2" presStyleCnt="0"/>
      <dgm:spPr/>
    </dgm:pt>
    <dgm:pt modelId="{AC49FD0D-E14E-4CC4-B505-0359EBAE5729}" type="pres">
      <dgm:prSet presAssocID="{F1B936E5-9B9B-4826-9A51-348170C73C59}" presName="tx2" presStyleLbl="revTx" presStyleIdx="6" presStyleCnt="14"/>
      <dgm:spPr/>
    </dgm:pt>
    <dgm:pt modelId="{68F52713-CBCC-472E-B077-8045377D85AA}" type="pres">
      <dgm:prSet presAssocID="{F1B936E5-9B9B-4826-9A51-348170C73C59}" presName="vert2" presStyleCnt="0"/>
      <dgm:spPr/>
    </dgm:pt>
    <dgm:pt modelId="{62952533-2FC2-4E0C-B9ED-1CED1A1CCAC9}" type="pres">
      <dgm:prSet presAssocID="{F1B936E5-9B9B-4826-9A51-348170C73C59}" presName="thinLine2b" presStyleLbl="callout" presStyleIdx="5" presStyleCnt="12"/>
      <dgm:spPr/>
    </dgm:pt>
    <dgm:pt modelId="{96F8C6BC-EA97-46FE-A081-6B69098A36E2}" type="pres">
      <dgm:prSet presAssocID="{F1B936E5-9B9B-4826-9A51-348170C73C59}" presName="vertSpace2b" presStyleCnt="0"/>
      <dgm:spPr/>
    </dgm:pt>
    <dgm:pt modelId="{572728A8-3A82-45F5-895E-5DC4887C2B12}" type="pres">
      <dgm:prSet presAssocID="{0EF31637-DF24-4A03-8910-4FBEF59B59A4}" presName="thickLine" presStyleLbl="alignNode1" presStyleIdx="1" presStyleCnt="2"/>
      <dgm:spPr/>
    </dgm:pt>
    <dgm:pt modelId="{968AF00F-7FDA-48A8-AB06-34B6EA574A65}" type="pres">
      <dgm:prSet presAssocID="{0EF31637-DF24-4A03-8910-4FBEF59B59A4}" presName="horz1" presStyleCnt="0"/>
      <dgm:spPr/>
    </dgm:pt>
    <dgm:pt modelId="{77DAEB9D-52F6-4676-99DF-173F024D70DB}" type="pres">
      <dgm:prSet presAssocID="{0EF31637-DF24-4A03-8910-4FBEF59B59A4}" presName="tx1" presStyleLbl="revTx" presStyleIdx="7" presStyleCnt="14"/>
      <dgm:spPr/>
    </dgm:pt>
    <dgm:pt modelId="{AD73D410-A35F-4763-963C-4F0841D529F6}" type="pres">
      <dgm:prSet presAssocID="{0EF31637-DF24-4A03-8910-4FBEF59B59A4}" presName="vert1" presStyleCnt="0"/>
      <dgm:spPr/>
    </dgm:pt>
    <dgm:pt modelId="{0957304C-779E-49D7-930E-7017D5C32DE8}" type="pres">
      <dgm:prSet presAssocID="{603DF194-A127-41A2-888B-91A93A92D66A}" presName="vertSpace2a" presStyleCnt="0"/>
      <dgm:spPr/>
    </dgm:pt>
    <dgm:pt modelId="{DAB1AD6D-8C6E-461D-A0C7-3634FA050BCA}" type="pres">
      <dgm:prSet presAssocID="{603DF194-A127-41A2-888B-91A93A92D66A}" presName="horz2" presStyleCnt="0"/>
      <dgm:spPr/>
    </dgm:pt>
    <dgm:pt modelId="{E34AB079-5E14-4389-9E7B-808C314EE39C}" type="pres">
      <dgm:prSet presAssocID="{603DF194-A127-41A2-888B-91A93A92D66A}" presName="horzSpace2" presStyleCnt="0"/>
      <dgm:spPr/>
    </dgm:pt>
    <dgm:pt modelId="{12582E8A-D8A9-44D0-ADF8-8EBA9678780B}" type="pres">
      <dgm:prSet presAssocID="{603DF194-A127-41A2-888B-91A93A92D66A}" presName="tx2" presStyleLbl="revTx" presStyleIdx="8" presStyleCnt="14"/>
      <dgm:spPr/>
    </dgm:pt>
    <dgm:pt modelId="{7A4B231F-71D5-4E47-8C35-C514AC450A94}" type="pres">
      <dgm:prSet presAssocID="{603DF194-A127-41A2-888B-91A93A92D66A}" presName="vert2" presStyleCnt="0"/>
      <dgm:spPr/>
    </dgm:pt>
    <dgm:pt modelId="{C1298358-D5A1-4C11-98DA-A1C9FFC58014}" type="pres">
      <dgm:prSet presAssocID="{603DF194-A127-41A2-888B-91A93A92D66A}" presName="thinLine2b" presStyleLbl="callout" presStyleIdx="6" presStyleCnt="12"/>
      <dgm:spPr/>
    </dgm:pt>
    <dgm:pt modelId="{FC2220E1-3268-4F47-83ED-F0C52B549277}" type="pres">
      <dgm:prSet presAssocID="{603DF194-A127-41A2-888B-91A93A92D66A}" presName="vertSpace2b" presStyleCnt="0"/>
      <dgm:spPr/>
    </dgm:pt>
    <dgm:pt modelId="{C7D74F05-1435-4555-8F11-8A90A291833B}" type="pres">
      <dgm:prSet presAssocID="{23B82FB9-A716-428F-801A-3C5760B7A30C}" presName="horz2" presStyleCnt="0"/>
      <dgm:spPr/>
    </dgm:pt>
    <dgm:pt modelId="{377CD722-7D6C-4D69-B586-38FEB58917D1}" type="pres">
      <dgm:prSet presAssocID="{23B82FB9-A716-428F-801A-3C5760B7A30C}" presName="horzSpace2" presStyleCnt="0"/>
      <dgm:spPr/>
    </dgm:pt>
    <dgm:pt modelId="{CDC6510E-75A2-45E3-B989-34526D20F227}" type="pres">
      <dgm:prSet presAssocID="{23B82FB9-A716-428F-801A-3C5760B7A30C}" presName="tx2" presStyleLbl="revTx" presStyleIdx="9" presStyleCnt="14"/>
      <dgm:spPr/>
    </dgm:pt>
    <dgm:pt modelId="{678D83B7-46F8-49C8-85B9-34ABE0CC4280}" type="pres">
      <dgm:prSet presAssocID="{23B82FB9-A716-428F-801A-3C5760B7A30C}" presName="vert2" presStyleCnt="0"/>
      <dgm:spPr/>
    </dgm:pt>
    <dgm:pt modelId="{F82866D4-2BB3-4728-A5D3-0BA3124C3F6D}" type="pres">
      <dgm:prSet presAssocID="{23B82FB9-A716-428F-801A-3C5760B7A30C}" presName="thinLine2b" presStyleLbl="callout" presStyleIdx="7" presStyleCnt="12"/>
      <dgm:spPr/>
    </dgm:pt>
    <dgm:pt modelId="{1BA36E4E-3B0A-4E59-AD0C-79F0060FB8F0}" type="pres">
      <dgm:prSet presAssocID="{23B82FB9-A716-428F-801A-3C5760B7A30C}" presName="vertSpace2b" presStyleCnt="0"/>
      <dgm:spPr/>
    </dgm:pt>
    <dgm:pt modelId="{6FC6333C-107A-4485-B9EC-7A6A56D9D6A7}" type="pres">
      <dgm:prSet presAssocID="{7CFCCF39-C304-4A72-BACD-BD0A0494CF54}" presName="horz2" presStyleCnt="0"/>
      <dgm:spPr/>
    </dgm:pt>
    <dgm:pt modelId="{627291A9-4DD5-44D7-94C0-99751B71C9EF}" type="pres">
      <dgm:prSet presAssocID="{7CFCCF39-C304-4A72-BACD-BD0A0494CF54}" presName="horzSpace2" presStyleCnt="0"/>
      <dgm:spPr/>
    </dgm:pt>
    <dgm:pt modelId="{CF1CF58C-BDED-48A0-8433-D1CCBFE5540A}" type="pres">
      <dgm:prSet presAssocID="{7CFCCF39-C304-4A72-BACD-BD0A0494CF54}" presName="tx2" presStyleLbl="revTx" presStyleIdx="10" presStyleCnt="14"/>
      <dgm:spPr/>
    </dgm:pt>
    <dgm:pt modelId="{A14443D9-0C7F-40B8-AD75-D93B5C00256F}" type="pres">
      <dgm:prSet presAssocID="{7CFCCF39-C304-4A72-BACD-BD0A0494CF54}" presName="vert2" presStyleCnt="0"/>
      <dgm:spPr/>
    </dgm:pt>
    <dgm:pt modelId="{83A36198-C476-4E3F-9A14-137F13363480}" type="pres">
      <dgm:prSet presAssocID="{7CFCCF39-C304-4A72-BACD-BD0A0494CF54}" presName="thinLine2b" presStyleLbl="callout" presStyleIdx="8" presStyleCnt="12"/>
      <dgm:spPr/>
    </dgm:pt>
    <dgm:pt modelId="{8A7714AC-940A-4CB5-A947-02CC2DDC4BBE}" type="pres">
      <dgm:prSet presAssocID="{7CFCCF39-C304-4A72-BACD-BD0A0494CF54}" presName="vertSpace2b" presStyleCnt="0"/>
      <dgm:spPr/>
    </dgm:pt>
    <dgm:pt modelId="{961D1915-E77D-42E9-873E-2E96FA78D78B}" type="pres">
      <dgm:prSet presAssocID="{A4E6D299-5D7D-4F3F-8F2B-482301C1FE10}" presName="horz2" presStyleCnt="0"/>
      <dgm:spPr/>
    </dgm:pt>
    <dgm:pt modelId="{6D4E8F19-A284-43C7-AC07-1BFDB4211240}" type="pres">
      <dgm:prSet presAssocID="{A4E6D299-5D7D-4F3F-8F2B-482301C1FE10}" presName="horzSpace2" presStyleCnt="0"/>
      <dgm:spPr/>
    </dgm:pt>
    <dgm:pt modelId="{EC198D3D-051F-43B8-B432-8611AD91473C}" type="pres">
      <dgm:prSet presAssocID="{A4E6D299-5D7D-4F3F-8F2B-482301C1FE10}" presName="tx2" presStyleLbl="revTx" presStyleIdx="11" presStyleCnt="14"/>
      <dgm:spPr/>
    </dgm:pt>
    <dgm:pt modelId="{E564DC23-1AD0-4B97-8553-18940BD9217F}" type="pres">
      <dgm:prSet presAssocID="{A4E6D299-5D7D-4F3F-8F2B-482301C1FE10}" presName="vert2" presStyleCnt="0"/>
      <dgm:spPr/>
    </dgm:pt>
    <dgm:pt modelId="{55A475FC-0347-4528-9120-F5408C611899}" type="pres">
      <dgm:prSet presAssocID="{A4E6D299-5D7D-4F3F-8F2B-482301C1FE10}" presName="thinLine2b" presStyleLbl="callout" presStyleIdx="9" presStyleCnt="12"/>
      <dgm:spPr/>
    </dgm:pt>
    <dgm:pt modelId="{EA897271-CACA-443A-901E-A1D81662C760}" type="pres">
      <dgm:prSet presAssocID="{A4E6D299-5D7D-4F3F-8F2B-482301C1FE10}" presName="vertSpace2b" presStyleCnt="0"/>
      <dgm:spPr/>
    </dgm:pt>
    <dgm:pt modelId="{9C08C358-6603-436B-9516-4A232BEE0A33}" type="pres">
      <dgm:prSet presAssocID="{769850A3-0C18-4495-992B-875C37E6E84E}" presName="horz2" presStyleCnt="0"/>
      <dgm:spPr/>
    </dgm:pt>
    <dgm:pt modelId="{58BFA2F4-C8B8-406B-9628-FE5F71C66D29}" type="pres">
      <dgm:prSet presAssocID="{769850A3-0C18-4495-992B-875C37E6E84E}" presName="horzSpace2" presStyleCnt="0"/>
      <dgm:spPr/>
    </dgm:pt>
    <dgm:pt modelId="{83D4AF1D-14EF-48CA-9C3D-ADFD0739F264}" type="pres">
      <dgm:prSet presAssocID="{769850A3-0C18-4495-992B-875C37E6E84E}" presName="tx2" presStyleLbl="revTx" presStyleIdx="12" presStyleCnt="14"/>
      <dgm:spPr/>
    </dgm:pt>
    <dgm:pt modelId="{EB02C1A1-E591-48AD-ABD0-B438232F85BB}" type="pres">
      <dgm:prSet presAssocID="{769850A3-0C18-4495-992B-875C37E6E84E}" presName="vert2" presStyleCnt="0"/>
      <dgm:spPr/>
    </dgm:pt>
    <dgm:pt modelId="{C88C79A8-A6A1-44F0-B4DA-E4D6A62493FC}" type="pres">
      <dgm:prSet presAssocID="{769850A3-0C18-4495-992B-875C37E6E84E}" presName="thinLine2b" presStyleLbl="callout" presStyleIdx="10" presStyleCnt="12"/>
      <dgm:spPr/>
    </dgm:pt>
    <dgm:pt modelId="{B9602105-3C24-448B-88F9-41D504A8911A}" type="pres">
      <dgm:prSet presAssocID="{769850A3-0C18-4495-992B-875C37E6E84E}" presName="vertSpace2b" presStyleCnt="0"/>
      <dgm:spPr/>
    </dgm:pt>
    <dgm:pt modelId="{A8A50E46-65B6-4A08-AED8-4FA754102F43}" type="pres">
      <dgm:prSet presAssocID="{3CD094F6-7070-4925-8A8C-D1EBA5EC085E}" presName="horz2" presStyleCnt="0"/>
      <dgm:spPr/>
    </dgm:pt>
    <dgm:pt modelId="{69246FA5-5056-4772-AED2-719201B3F597}" type="pres">
      <dgm:prSet presAssocID="{3CD094F6-7070-4925-8A8C-D1EBA5EC085E}" presName="horzSpace2" presStyleCnt="0"/>
      <dgm:spPr/>
    </dgm:pt>
    <dgm:pt modelId="{B89D0641-6573-4C24-8623-A6EA798434A2}" type="pres">
      <dgm:prSet presAssocID="{3CD094F6-7070-4925-8A8C-D1EBA5EC085E}" presName="tx2" presStyleLbl="revTx" presStyleIdx="13" presStyleCnt="14"/>
      <dgm:spPr/>
    </dgm:pt>
    <dgm:pt modelId="{1A882A2A-EB9D-4437-9B9E-11F2EEE398A7}" type="pres">
      <dgm:prSet presAssocID="{3CD094F6-7070-4925-8A8C-D1EBA5EC085E}" presName="vert2" presStyleCnt="0"/>
      <dgm:spPr/>
    </dgm:pt>
    <dgm:pt modelId="{C51CFE28-415D-4D07-886F-38C019460579}" type="pres">
      <dgm:prSet presAssocID="{3CD094F6-7070-4925-8A8C-D1EBA5EC085E}" presName="thinLine2b" presStyleLbl="callout" presStyleIdx="11" presStyleCnt="12"/>
      <dgm:spPr/>
    </dgm:pt>
    <dgm:pt modelId="{1F7E1744-0C7F-4D93-A5F7-AC22A84F2AE8}" type="pres">
      <dgm:prSet presAssocID="{3CD094F6-7070-4925-8A8C-D1EBA5EC085E}" presName="vertSpace2b" presStyleCnt="0"/>
      <dgm:spPr/>
    </dgm:pt>
  </dgm:ptLst>
  <dgm:cxnLst>
    <dgm:cxn modelId="{D08A700C-1A03-4A71-8F63-B34FED312F6C}" type="presOf" srcId="{8064B2BE-E89D-4184-B005-A259FC0161B9}" destId="{6BBAA0E3-0493-436B-918D-6A7B23F83466}" srcOrd="0" destOrd="0" presId="urn:microsoft.com/office/officeart/2008/layout/LinedList"/>
    <dgm:cxn modelId="{386DC321-709B-4523-ABE3-706257834C4E}" srcId="{0EF31637-DF24-4A03-8910-4FBEF59B59A4}" destId="{A4E6D299-5D7D-4F3F-8F2B-482301C1FE10}" srcOrd="3" destOrd="0" parTransId="{A71CE894-134A-439A-9DB8-C3D1B212CDAD}" sibTransId="{C39C1D34-BBCE-4701-8336-C4024367B923}"/>
    <dgm:cxn modelId="{5FF79328-3636-46B6-88BC-862AA4117EA0}" srcId="{0EF31637-DF24-4A03-8910-4FBEF59B59A4}" destId="{23B82FB9-A716-428F-801A-3C5760B7A30C}" srcOrd="1" destOrd="0" parTransId="{52D0F13D-6603-4692-80ED-E33659E750C3}" sibTransId="{3EB3EF90-1A8E-4746-A240-0031093204AF}"/>
    <dgm:cxn modelId="{197F152C-FAC4-4AE6-814E-291E93CB2ACD}" srcId="{8064B2BE-E89D-4184-B005-A259FC0161B9}" destId="{65D2F13E-1D86-49E6-BD07-E2D898D4C72B}" srcOrd="2" destOrd="0" parTransId="{7F963319-2CF9-44F5-B727-428AB5A667DD}" sibTransId="{E6ABE08B-BD1E-4983-95D4-116D6FE38C79}"/>
    <dgm:cxn modelId="{FCCFEE34-542C-48A9-B294-06427071A79F}" srcId="{8064B2BE-E89D-4184-B005-A259FC0161B9}" destId="{94808DE3-9B2C-44D1-8BEC-709E6DC49942}" srcOrd="0" destOrd="0" parTransId="{A8314B64-21C1-4FAE-953F-0FEB0FC9A378}" sibTransId="{7B9A1127-2C2D-44E0-8885-FF57E2F178D0}"/>
    <dgm:cxn modelId="{793BA63D-A574-4531-8DB9-F15C9C4AFBF1}" type="presOf" srcId="{D5FFD841-16C2-4642-9A9B-0CC848BEB685}" destId="{53CF74F6-055B-493F-853A-14B19E9EA04E}" srcOrd="0" destOrd="0" presId="urn:microsoft.com/office/officeart/2008/layout/LinedList"/>
    <dgm:cxn modelId="{2430D93E-ED42-4F3A-AFD3-ADC3D466866A}" srcId="{D5FFD841-16C2-4642-9A9B-0CC848BEB685}" destId="{0EF31637-DF24-4A03-8910-4FBEF59B59A4}" srcOrd="1" destOrd="0" parTransId="{67F6B2F0-40C5-4CBD-A1D6-17314C072901}" sibTransId="{BC6CF6C7-A40F-4785-8CD7-92A188A0578D}"/>
    <dgm:cxn modelId="{DA1E9742-4A12-4ABF-AED8-323D3BFB2F91}" type="presOf" srcId="{4F69B8BE-44EA-4F22-8972-C8DED4135D8E}" destId="{DC20B5A1-4400-45CC-8172-BBDD07A9D813}" srcOrd="0" destOrd="0" presId="urn:microsoft.com/office/officeart/2008/layout/LinedList"/>
    <dgm:cxn modelId="{95C00645-9C61-48FD-A563-E2A99D8C22C8}" type="presOf" srcId="{A780C65C-3AAB-4D0A-B6D9-EBF1BD75604D}" destId="{32365160-F7C6-46C8-A228-29EF1433288F}" srcOrd="0" destOrd="0" presId="urn:microsoft.com/office/officeart/2008/layout/LinedList"/>
    <dgm:cxn modelId="{00871B45-2444-42F8-B8B8-FB2738B9E207}" type="presOf" srcId="{3CD094F6-7070-4925-8A8C-D1EBA5EC085E}" destId="{B89D0641-6573-4C24-8623-A6EA798434A2}" srcOrd="0" destOrd="0" presId="urn:microsoft.com/office/officeart/2008/layout/LinedList"/>
    <dgm:cxn modelId="{D9FB8445-7EF8-4DFA-AE2B-3A5705678145}" type="presOf" srcId="{EADEEDB3-CEFE-4DB1-B5C4-E2B4C66338F2}" destId="{31212A85-20E2-41F0-8FEC-C71A23A5DC4F}" srcOrd="0" destOrd="0" presId="urn:microsoft.com/office/officeart/2008/layout/LinedList"/>
    <dgm:cxn modelId="{89F0C846-8DC1-4A6C-9260-46FAECE2EC7A}" type="presOf" srcId="{603DF194-A127-41A2-888B-91A93A92D66A}" destId="{12582E8A-D8A9-44D0-ADF8-8EBA9678780B}" srcOrd="0" destOrd="0" presId="urn:microsoft.com/office/officeart/2008/layout/LinedList"/>
    <dgm:cxn modelId="{11EF124C-0BE0-46A5-AC97-782DFE0C37CA}" type="presOf" srcId="{7CFCCF39-C304-4A72-BACD-BD0A0494CF54}" destId="{CF1CF58C-BDED-48A0-8433-D1CCBFE5540A}" srcOrd="0" destOrd="0" presId="urn:microsoft.com/office/officeart/2008/layout/LinedList"/>
    <dgm:cxn modelId="{DE8D8252-F304-44A4-851F-E028177AD7A2}" type="presOf" srcId="{769850A3-0C18-4495-992B-875C37E6E84E}" destId="{83D4AF1D-14EF-48CA-9C3D-ADFD0739F264}" srcOrd="0" destOrd="0" presId="urn:microsoft.com/office/officeart/2008/layout/LinedList"/>
    <dgm:cxn modelId="{72691354-3CE5-4747-B3BE-4549E089801D}" type="presOf" srcId="{0EF31637-DF24-4A03-8910-4FBEF59B59A4}" destId="{77DAEB9D-52F6-4676-99DF-173F024D70DB}" srcOrd="0" destOrd="0" presId="urn:microsoft.com/office/officeart/2008/layout/LinedList"/>
    <dgm:cxn modelId="{33252C58-BE8D-4A25-9996-37F05C684FBC}" srcId="{0EF31637-DF24-4A03-8910-4FBEF59B59A4}" destId="{7CFCCF39-C304-4A72-BACD-BD0A0494CF54}" srcOrd="2" destOrd="0" parTransId="{D1E00E2B-0227-401F-917F-107BAAF278AA}" sibTransId="{555CC9D4-AB12-40F3-95BA-FB60DDA33213}"/>
    <dgm:cxn modelId="{8A998A91-DC34-4DF8-B584-4AB591BAF7D5}" type="presOf" srcId="{65D2F13E-1D86-49E6-BD07-E2D898D4C72B}" destId="{F5EFBAF3-3F27-4B56-95CC-FBE7F9827A91}" srcOrd="0" destOrd="0" presId="urn:microsoft.com/office/officeart/2008/layout/LinedList"/>
    <dgm:cxn modelId="{F66F7F98-BAFC-4B53-9A18-C6378855EA0A}" srcId="{8064B2BE-E89D-4184-B005-A259FC0161B9}" destId="{EADEEDB3-CEFE-4DB1-B5C4-E2B4C66338F2}" srcOrd="1" destOrd="0" parTransId="{BBE1852A-5E5B-48F0-B828-B6B315C95D5E}" sibTransId="{95B31FF3-5681-4296-9322-16D2581B800E}"/>
    <dgm:cxn modelId="{8FE6AF9C-985D-4441-8F89-23FEB43D1FBA}" srcId="{8064B2BE-E89D-4184-B005-A259FC0161B9}" destId="{F1B936E5-9B9B-4826-9A51-348170C73C59}" srcOrd="5" destOrd="0" parTransId="{7F1B80BE-2A3F-45DE-8AE1-51C595F5A5C6}" sibTransId="{B39C24BD-7BBA-49F3-886A-8BA9C7FB4B90}"/>
    <dgm:cxn modelId="{C44689B8-62E5-4B38-A69E-5352A4A06079}" type="presOf" srcId="{A4E6D299-5D7D-4F3F-8F2B-482301C1FE10}" destId="{EC198D3D-051F-43B8-B432-8611AD91473C}" srcOrd="0" destOrd="0" presId="urn:microsoft.com/office/officeart/2008/layout/LinedList"/>
    <dgm:cxn modelId="{A62890C4-055A-4DF6-A7FC-E29288C3E65D}" type="presOf" srcId="{F1B936E5-9B9B-4826-9A51-348170C73C59}" destId="{AC49FD0D-E14E-4CC4-B505-0359EBAE5729}" srcOrd="0" destOrd="0" presId="urn:microsoft.com/office/officeart/2008/layout/LinedList"/>
    <dgm:cxn modelId="{F888A4CE-D244-421D-B99F-BAAA8F72CB7E}" srcId="{0EF31637-DF24-4A03-8910-4FBEF59B59A4}" destId="{769850A3-0C18-4495-992B-875C37E6E84E}" srcOrd="4" destOrd="0" parTransId="{72D15C49-42BF-43E9-AEB2-848502A5DC5B}" sibTransId="{6CA50230-1120-44FD-962E-1A1049829CCE}"/>
    <dgm:cxn modelId="{CCC67ADF-904F-42EA-8B77-6E8EB3C4242F}" srcId="{8064B2BE-E89D-4184-B005-A259FC0161B9}" destId="{4F69B8BE-44EA-4F22-8972-C8DED4135D8E}" srcOrd="3" destOrd="0" parTransId="{66305663-4541-4365-A8BB-97741BD68E6E}" sibTransId="{82A2630C-31ED-4299-89F1-B3BEB387D15D}"/>
    <dgm:cxn modelId="{F02FAEE4-86FC-405E-9645-0B0B778850F0}" srcId="{0EF31637-DF24-4A03-8910-4FBEF59B59A4}" destId="{3CD094F6-7070-4925-8A8C-D1EBA5EC085E}" srcOrd="5" destOrd="0" parTransId="{2FE1E0CA-D741-49D5-9AD7-2B1FE5DD85E7}" sibTransId="{287766C1-A7A5-48BD-95DD-16753F9129CA}"/>
    <dgm:cxn modelId="{E9B929EC-41F6-44B8-A690-D8C89257146E}" srcId="{0EF31637-DF24-4A03-8910-4FBEF59B59A4}" destId="{603DF194-A127-41A2-888B-91A93A92D66A}" srcOrd="0" destOrd="0" parTransId="{199C8619-E4C2-48A0-BCF6-C0BF636F3453}" sibTransId="{75BD4596-52F9-45D3-BA12-3654512A5155}"/>
    <dgm:cxn modelId="{D923A5EC-4A3A-47DF-BB1D-6E2EA53FD587}" type="presOf" srcId="{94808DE3-9B2C-44D1-8BEC-709E6DC49942}" destId="{F680CEE0-C14E-49AC-8A02-8812DB929319}" srcOrd="0" destOrd="0" presId="urn:microsoft.com/office/officeart/2008/layout/LinedList"/>
    <dgm:cxn modelId="{807FD3EC-3F92-440C-AE13-3E604CF6F08E}" srcId="{8064B2BE-E89D-4184-B005-A259FC0161B9}" destId="{A780C65C-3AAB-4D0A-B6D9-EBF1BD75604D}" srcOrd="4" destOrd="0" parTransId="{6574351A-754B-4BAC-9BEE-0BCC5F85BDED}" sibTransId="{5E5A1830-7AC6-449F-B2C4-675BD6B51036}"/>
    <dgm:cxn modelId="{4468BFF6-654F-498B-A6B8-A79FAF58ED0D}" type="presOf" srcId="{23B82FB9-A716-428F-801A-3C5760B7A30C}" destId="{CDC6510E-75A2-45E3-B989-34526D20F227}" srcOrd="0" destOrd="0" presId="urn:microsoft.com/office/officeart/2008/layout/LinedList"/>
    <dgm:cxn modelId="{636128F9-CB73-4E0B-9BE3-2E61E677CA78}" srcId="{D5FFD841-16C2-4642-9A9B-0CC848BEB685}" destId="{8064B2BE-E89D-4184-B005-A259FC0161B9}" srcOrd="0" destOrd="0" parTransId="{524F19F3-E617-4043-BA46-ED61BFC6DC31}" sibTransId="{C15C11AC-C328-4092-AB68-0AE8C05924CB}"/>
    <dgm:cxn modelId="{15E565B1-278A-4BF5-859B-EDFF114BCCAF}" type="presParOf" srcId="{53CF74F6-055B-493F-853A-14B19E9EA04E}" destId="{3242B4C1-4C73-4B1D-8815-D5C10E20F9E8}" srcOrd="0" destOrd="0" presId="urn:microsoft.com/office/officeart/2008/layout/LinedList"/>
    <dgm:cxn modelId="{A98B6059-7F98-4181-BDD9-BA1ED43202C5}" type="presParOf" srcId="{53CF74F6-055B-493F-853A-14B19E9EA04E}" destId="{EDEB9D11-D71F-443F-9A59-7A74FB6D2813}" srcOrd="1" destOrd="0" presId="urn:microsoft.com/office/officeart/2008/layout/LinedList"/>
    <dgm:cxn modelId="{0CA07471-1E0B-4A52-846E-6F50A180A760}" type="presParOf" srcId="{EDEB9D11-D71F-443F-9A59-7A74FB6D2813}" destId="{6BBAA0E3-0493-436B-918D-6A7B23F83466}" srcOrd="0" destOrd="0" presId="urn:microsoft.com/office/officeart/2008/layout/LinedList"/>
    <dgm:cxn modelId="{ECE29729-EAAB-40EE-9E94-5E93A245FBF4}" type="presParOf" srcId="{EDEB9D11-D71F-443F-9A59-7A74FB6D2813}" destId="{C7DFBF23-025D-4301-9CCC-3250DDD2A2DB}" srcOrd="1" destOrd="0" presId="urn:microsoft.com/office/officeart/2008/layout/LinedList"/>
    <dgm:cxn modelId="{1A9B09FA-6190-4531-BBD8-C1EF1C846237}" type="presParOf" srcId="{C7DFBF23-025D-4301-9CCC-3250DDD2A2DB}" destId="{810E3AE4-56F2-48EB-A79B-99DC01B317F3}" srcOrd="0" destOrd="0" presId="urn:microsoft.com/office/officeart/2008/layout/LinedList"/>
    <dgm:cxn modelId="{EA78DEBC-820A-49AC-AD5B-35F759BB04E3}" type="presParOf" srcId="{C7DFBF23-025D-4301-9CCC-3250DDD2A2DB}" destId="{9F9B68EC-06BC-4A65-A741-FDC537D0311A}" srcOrd="1" destOrd="0" presId="urn:microsoft.com/office/officeart/2008/layout/LinedList"/>
    <dgm:cxn modelId="{B378C89B-2AEC-4B02-B34F-359586CCA50B}" type="presParOf" srcId="{9F9B68EC-06BC-4A65-A741-FDC537D0311A}" destId="{775266B3-4A9D-49D2-9A64-40153EF91F5B}" srcOrd="0" destOrd="0" presId="urn:microsoft.com/office/officeart/2008/layout/LinedList"/>
    <dgm:cxn modelId="{3867A526-C59C-41AB-ACF7-9D1B3EC76E68}" type="presParOf" srcId="{9F9B68EC-06BC-4A65-A741-FDC537D0311A}" destId="{F680CEE0-C14E-49AC-8A02-8812DB929319}" srcOrd="1" destOrd="0" presId="urn:microsoft.com/office/officeart/2008/layout/LinedList"/>
    <dgm:cxn modelId="{FF56245F-84D8-4851-8E3E-211487E2DD21}" type="presParOf" srcId="{9F9B68EC-06BC-4A65-A741-FDC537D0311A}" destId="{6188AA50-B5F5-4479-BFA9-80079A0874F6}" srcOrd="2" destOrd="0" presId="urn:microsoft.com/office/officeart/2008/layout/LinedList"/>
    <dgm:cxn modelId="{D63A341E-C70A-4DD8-A7DF-F1A66AC12FD8}" type="presParOf" srcId="{C7DFBF23-025D-4301-9CCC-3250DDD2A2DB}" destId="{B7F1E91A-9654-4D11-8171-8A69632E976A}" srcOrd="2" destOrd="0" presId="urn:microsoft.com/office/officeart/2008/layout/LinedList"/>
    <dgm:cxn modelId="{EBEFEB3E-E30E-49C3-8FC6-CCD75B83E463}" type="presParOf" srcId="{C7DFBF23-025D-4301-9CCC-3250DDD2A2DB}" destId="{639A5A0D-16B4-4B77-A7F0-ED26AC0B908E}" srcOrd="3" destOrd="0" presId="urn:microsoft.com/office/officeart/2008/layout/LinedList"/>
    <dgm:cxn modelId="{84317FA0-A1CA-4922-8693-9C26536AE93C}" type="presParOf" srcId="{C7DFBF23-025D-4301-9CCC-3250DDD2A2DB}" destId="{BBA89656-FE09-46F2-800F-7C484FD66605}" srcOrd="4" destOrd="0" presId="urn:microsoft.com/office/officeart/2008/layout/LinedList"/>
    <dgm:cxn modelId="{4DAF1B8D-D40B-45DD-87B9-73B9AE800BC6}" type="presParOf" srcId="{BBA89656-FE09-46F2-800F-7C484FD66605}" destId="{D7278010-6AAF-4CCE-BF94-756FE4089699}" srcOrd="0" destOrd="0" presId="urn:microsoft.com/office/officeart/2008/layout/LinedList"/>
    <dgm:cxn modelId="{0036473A-40BE-4D9E-B277-46EA4DCF7EFA}" type="presParOf" srcId="{BBA89656-FE09-46F2-800F-7C484FD66605}" destId="{31212A85-20E2-41F0-8FEC-C71A23A5DC4F}" srcOrd="1" destOrd="0" presId="urn:microsoft.com/office/officeart/2008/layout/LinedList"/>
    <dgm:cxn modelId="{301D74AA-E542-4378-9646-31D026BF4ED0}" type="presParOf" srcId="{BBA89656-FE09-46F2-800F-7C484FD66605}" destId="{BD0DE993-971D-4CDF-A3C9-3DDF2ACCED5E}" srcOrd="2" destOrd="0" presId="urn:microsoft.com/office/officeart/2008/layout/LinedList"/>
    <dgm:cxn modelId="{3585D686-AE3E-47FB-A2AB-48144C9F0669}" type="presParOf" srcId="{C7DFBF23-025D-4301-9CCC-3250DDD2A2DB}" destId="{52F582DA-409A-49E3-BBAF-AD752AC0DEFF}" srcOrd="5" destOrd="0" presId="urn:microsoft.com/office/officeart/2008/layout/LinedList"/>
    <dgm:cxn modelId="{813A5BB4-82E8-4D28-89D3-0E1916C3649B}" type="presParOf" srcId="{C7DFBF23-025D-4301-9CCC-3250DDD2A2DB}" destId="{DB7D6E52-ECF8-40B0-9E0E-967A627142E4}" srcOrd="6" destOrd="0" presId="urn:microsoft.com/office/officeart/2008/layout/LinedList"/>
    <dgm:cxn modelId="{2FCF89BC-2753-4F59-BBAB-00B7110B7540}" type="presParOf" srcId="{C7DFBF23-025D-4301-9CCC-3250DDD2A2DB}" destId="{AA2DDF02-2DEE-4981-897A-6B30360C760D}" srcOrd="7" destOrd="0" presId="urn:microsoft.com/office/officeart/2008/layout/LinedList"/>
    <dgm:cxn modelId="{F8A7861F-9DBA-4A99-82AB-BD0C66BB69F8}" type="presParOf" srcId="{AA2DDF02-2DEE-4981-897A-6B30360C760D}" destId="{A652CE7F-D5B8-4069-B6F1-ACE3FA87BAB5}" srcOrd="0" destOrd="0" presId="urn:microsoft.com/office/officeart/2008/layout/LinedList"/>
    <dgm:cxn modelId="{A3BD2D81-4A26-4776-A446-C9DD9D983B2F}" type="presParOf" srcId="{AA2DDF02-2DEE-4981-897A-6B30360C760D}" destId="{F5EFBAF3-3F27-4B56-95CC-FBE7F9827A91}" srcOrd="1" destOrd="0" presId="urn:microsoft.com/office/officeart/2008/layout/LinedList"/>
    <dgm:cxn modelId="{9498FEC5-91DB-41D4-8B35-87A5B7487DA6}" type="presParOf" srcId="{AA2DDF02-2DEE-4981-897A-6B30360C760D}" destId="{42F9B21D-F975-4CA3-B31D-1405D72CAA1F}" srcOrd="2" destOrd="0" presId="urn:microsoft.com/office/officeart/2008/layout/LinedList"/>
    <dgm:cxn modelId="{001EDAC6-BE69-4597-8DC5-8B0389C330CB}" type="presParOf" srcId="{C7DFBF23-025D-4301-9CCC-3250DDD2A2DB}" destId="{8F48353E-BA40-4869-85DF-42BAF96B92F0}" srcOrd="8" destOrd="0" presId="urn:microsoft.com/office/officeart/2008/layout/LinedList"/>
    <dgm:cxn modelId="{8E2BF8EC-0941-4C98-83BA-FB082DDF5072}" type="presParOf" srcId="{C7DFBF23-025D-4301-9CCC-3250DDD2A2DB}" destId="{C9EB2CF5-87D8-42E0-A223-5A30E304A158}" srcOrd="9" destOrd="0" presId="urn:microsoft.com/office/officeart/2008/layout/LinedList"/>
    <dgm:cxn modelId="{B6A59C8C-BC5D-43AA-96D8-31C85B8EB89C}" type="presParOf" srcId="{C7DFBF23-025D-4301-9CCC-3250DDD2A2DB}" destId="{CC5DDD61-D7CC-49BD-A8BA-E73B21665B21}" srcOrd="10" destOrd="0" presId="urn:microsoft.com/office/officeart/2008/layout/LinedList"/>
    <dgm:cxn modelId="{A20DD736-554A-4659-9E29-B37D686DD7B5}" type="presParOf" srcId="{CC5DDD61-D7CC-49BD-A8BA-E73B21665B21}" destId="{F9AE9D34-B878-4A34-A14E-43750C7FD53B}" srcOrd="0" destOrd="0" presId="urn:microsoft.com/office/officeart/2008/layout/LinedList"/>
    <dgm:cxn modelId="{265818DE-0DB0-487E-A2E7-0F293CCEC6E9}" type="presParOf" srcId="{CC5DDD61-D7CC-49BD-A8BA-E73B21665B21}" destId="{DC20B5A1-4400-45CC-8172-BBDD07A9D813}" srcOrd="1" destOrd="0" presId="urn:microsoft.com/office/officeart/2008/layout/LinedList"/>
    <dgm:cxn modelId="{5D4B1AA5-C9DE-485B-9825-90C66E55E0BE}" type="presParOf" srcId="{CC5DDD61-D7CC-49BD-A8BA-E73B21665B21}" destId="{47BF5C71-472A-4CDC-86EA-9EA60801FCFB}" srcOrd="2" destOrd="0" presId="urn:microsoft.com/office/officeart/2008/layout/LinedList"/>
    <dgm:cxn modelId="{B50D4897-833E-4308-87CE-4B102817847A}" type="presParOf" srcId="{C7DFBF23-025D-4301-9CCC-3250DDD2A2DB}" destId="{DA9E84D8-6A9E-4F9D-89A6-F620F8AA7D17}" srcOrd="11" destOrd="0" presId="urn:microsoft.com/office/officeart/2008/layout/LinedList"/>
    <dgm:cxn modelId="{4B7D321C-738B-4F32-8BFC-F6C72E42F7A0}" type="presParOf" srcId="{C7DFBF23-025D-4301-9CCC-3250DDD2A2DB}" destId="{FBB06160-96D3-4301-AA2A-54047D9F596C}" srcOrd="12" destOrd="0" presId="urn:microsoft.com/office/officeart/2008/layout/LinedList"/>
    <dgm:cxn modelId="{1F5DF925-A02B-4CA4-A856-8040524EFB60}" type="presParOf" srcId="{C7DFBF23-025D-4301-9CCC-3250DDD2A2DB}" destId="{54001635-4C47-413D-BB0E-ACF21D94C47C}" srcOrd="13" destOrd="0" presId="urn:microsoft.com/office/officeart/2008/layout/LinedList"/>
    <dgm:cxn modelId="{0743CE00-33E8-41E1-89B1-F46245F3A0AA}" type="presParOf" srcId="{54001635-4C47-413D-BB0E-ACF21D94C47C}" destId="{25ED4E15-97E1-4E07-B688-A88C9A028F2D}" srcOrd="0" destOrd="0" presId="urn:microsoft.com/office/officeart/2008/layout/LinedList"/>
    <dgm:cxn modelId="{2B4D43BF-F3B3-42A3-B190-A31BEA7D8CA2}" type="presParOf" srcId="{54001635-4C47-413D-BB0E-ACF21D94C47C}" destId="{32365160-F7C6-46C8-A228-29EF1433288F}" srcOrd="1" destOrd="0" presId="urn:microsoft.com/office/officeart/2008/layout/LinedList"/>
    <dgm:cxn modelId="{0568FEA4-5AC2-4B58-93FD-808833F3C3E0}" type="presParOf" srcId="{54001635-4C47-413D-BB0E-ACF21D94C47C}" destId="{7DCF295F-8614-46DD-97E8-26D4D81EB835}" srcOrd="2" destOrd="0" presId="urn:microsoft.com/office/officeart/2008/layout/LinedList"/>
    <dgm:cxn modelId="{2B041ABE-318D-409C-A978-AB04E43E4A34}" type="presParOf" srcId="{C7DFBF23-025D-4301-9CCC-3250DDD2A2DB}" destId="{A3044677-033D-48E8-AB95-FC7C7F2DEE34}" srcOrd="14" destOrd="0" presId="urn:microsoft.com/office/officeart/2008/layout/LinedList"/>
    <dgm:cxn modelId="{3D639860-7F91-4FA8-8EA5-B16EED26CD16}" type="presParOf" srcId="{C7DFBF23-025D-4301-9CCC-3250DDD2A2DB}" destId="{3714FF08-EB73-4DC0-BBD6-3EEA1BF55A23}" srcOrd="15" destOrd="0" presId="urn:microsoft.com/office/officeart/2008/layout/LinedList"/>
    <dgm:cxn modelId="{ADF85F00-3F7B-4BAA-AEE3-CE3B5A424846}" type="presParOf" srcId="{C7DFBF23-025D-4301-9CCC-3250DDD2A2DB}" destId="{E113703F-E863-4AEC-9B48-67EF7D159F25}" srcOrd="16" destOrd="0" presId="urn:microsoft.com/office/officeart/2008/layout/LinedList"/>
    <dgm:cxn modelId="{2FA1EED2-E960-4863-911E-9F5BF7841C69}" type="presParOf" srcId="{E113703F-E863-4AEC-9B48-67EF7D159F25}" destId="{8BE62C38-DEF9-41E1-ABBF-32FB7EE674B8}" srcOrd="0" destOrd="0" presId="urn:microsoft.com/office/officeart/2008/layout/LinedList"/>
    <dgm:cxn modelId="{4D99742A-6523-451E-9EC4-F5BC072DF13E}" type="presParOf" srcId="{E113703F-E863-4AEC-9B48-67EF7D159F25}" destId="{AC49FD0D-E14E-4CC4-B505-0359EBAE5729}" srcOrd="1" destOrd="0" presId="urn:microsoft.com/office/officeart/2008/layout/LinedList"/>
    <dgm:cxn modelId="{29239BED-9F04-4A88-B2A0-585ABFAD712B}" type="presParOf" srcId="{E113703F-E863-4AEC-9B48-67EF7D159F25}" destId="{68F52713-CBCC-472E-B077-8045377D85AA}" srcOrd="2" destOrd="0" presId="urn:microsoft.com/office/officeart/2008/layout/LinedList"/>
    <dgm:cxn modelId="{D8335E65-8FBB-4967-A900-E0C879806E23}" type="presParOf" srcId="{C7DFBF23-025D-4301-9CCC-3250DDD2A2DB}" destId="{62952533-2FC2-4E0C-B9ED-1CED1A1CCAC9}" srcOrd="17" destOrd="0" presId="urn:microsoft.com/office/officeart/2008/layout/LinedList"/>
    <dgm:cxn modelId="{AC89B267-C050-49D7-AF86-7B4A41391EFA}" type="presParOf" srcId="{C7DFBF23-025D-4301-9CCC-3250DDD2A2DB}" destId="{96F8C6BC-EA97-46FE-A081-6B69098A36E2}" srcOrd="18" destOrd="0" presId="urn:microsoft.com/office/officeart/2008/layout/LinedList"/>
    <dgm:cxn modelId="{583213AF-9E4C-4C0A-AAD4-608728988A6D}" type="presParOf" srcId="{53CF74F6-055B-493F-853A-14B19E9EA04E}" destId="{572728A8-3A82-45F5-895E-5DC4887C2B12}" srcOrd="2" destOrd="0" presId="urn:microsoft.com/office/officeart/2008/layout/LinedList"/>
    <dgm:cxn modelId="{C2F1CE46-CA4B-4F30-B84E-6183FF61FCBF}" type="presParOf" srcId="{53CF74F6-055B-493F-853A-14B19E9EA04E}" destId="{968AF00F-7FDA-48A8-AB06-34B6EA574A65}" srcOrd="3" destOrd="0" presId="urn:microsoft.com/office/officeart/2008/layout/LinedList"/>
    <dgm:cxn modelId="{33CC8D30-A9FE-4724-AA6B-6B2887F2095B}" type="presParOf" srcId="{968AF00F-7FDA-48A8-AB06-34B6EA574A65}" destId="{77DAEB9D-52F6-4676-99DF-173F024D70DB}" srcOrd="0" destOrd="0" presId="urn:microsoft.com/office/officeart/2008/layout/LinedList"/>
    <dgm:cxn modelId="{129165BD-E6BC-488F-9FC3-B816CCA0D8D9}" type="presParOf" srcId="{968AF00F-7FDA-48A8-AB06-34B6EA574A65}" destId="{AD73D410-A35F-4763-963C-4F0841D529F6}" srcOrd="1" destOrd="0" presId="urn:microsoft.com/office/officeart/2008/layout/LinedList"/>
    <dgm:cxn modelId="{748A523D-6CE1-4FBC-B783-52EB499CABEA}" type="presParOf" srcId="{AD73D410-A35F-4763-963C-4F0841D529F6}" destId="{0957304C-779E-49D7-930E-7017D5C32DE8}" srcOrd="0" destOrd="0" presId="urn:microsoft.com/office/officeart/2008/layout/LinedList"/>
    <dgm:cxn modelId="{ED1FB467-688F-46A4-85BB-B9C7FC28AD6D}" type="presParOf" srcId="{AD73D410-A35F-4763-963C-4F0841D529F6}" destId="{DAB1AD6D-8C6E-461D-A0C7-3634FA050BCA}" srcOrd="1" destOrd="0" presId="urn:microsoft.com/office/officeart/2008/layout/LinedList"/>
    <dgm:cxn modelId="{570536AF-6B73-4947-B34A-D6EDE47A0A40}" type="presParOf" srcId="{DAB1AD6D-8C6E-461D-A0C7-3634FA050BCA}" destId="{E34AB079-5E14-4389-9E7B-808C314EE39C}" srcOrd="0" destOrd="0" presId="urn:microsoft.com/office/officeart/2008/layout/LinedList"/>
    <dgm:cxn modelId="{89CD3959-E0CE-4BFA-B995-7E1FC2F463DA}" type="presParOf" srcId="{DAB1AD6D-8C6E-461D-A0C7-3634FA050BCA}" destId="{12582E8A-D8A9-44D0-ADF8-8EBA9678780B}" srcOrd="1" destOrd="0" presId="urn:microsoft.com/office/officeart/2008/layout/LinedList"/>
    <dgm:cxn modelId="{3BC8C8B7-939A-4189-B383-A93364375FD8}" type="presParOf" srcId="{DAB1AD6D-8C6E-461D-A0C7-3634FA050BCA}" destId="{7A4B231F-71D5-4E47-8C35-C514AC450A94}" srcOrd="2" destOrd="0" presId="urn:microsoft.com/office/officeart/2008/layout/LinedList"/>
    <dgm:cxn modelId="{8250F95E-181B-402C-963C-4EDCDCEBFE42}" type="presParOf" srcId="{AD73D410-A35F-4763-963C-4F0841D529F6}" destId="{C1298358-D5A1-4C11-98DA-A1C9FFC58014}" srcOrd="2" destOrd="0" presId="urn:microsoft.com/office/officeart/2008/layout/LinedList"/>
    <dgm:cxn modelId="{D9E7794C-9A6F-4D1C-93BA-7C37E08C00FE}" type="presParOf" srcId="{AD73D410-A35F-4763-963C-4F0841D529F6}" destId="{FC2220E1-3268-4F47-83ED-F0C52B549277}" srcOrd="3" destOrd="0" presId="urn:microsoft.com/office/officeart/2008/layout/LinedList"/>
    <dgm:cxn modelId="{A3D528E7-16E1-47AC-9B4A-3564D7B69BB2}" type="presParOf" srcId="{AD73D410-A35F-4763-963C-4F0841D529F6}" destId="{C7D74F05-1435-4555-8F11-8A90A291833B}" srcOrd="4" destOrd="0" presId="urn:microsoft.com/office/officeart/2008/layout/LinedList"/>
    <dgm:cxn modelId="{B83EEC4E-2377-490E-BD3F-C7AE94ADD7FD}" type="presParOf" srcId="{C7D74F05-1435-4555-8F11-8A90A291833B}" destId="{377CD722-7D6C-4D69-B586-38FEB58917D1}" srcOrd="0" destOrd="0" presId="urn:microsoft.com/office/officeart/2008/layout/LinedList"/>
    <dgm:cxn modelId="{2CF23245-042C-4AF1-8B90-85F447BB5441}" type="presParOf" srcId="{C7D74F05-1435-4555-8F11-8A90A291833B}" destId="{CDC6510E-75A2-45E3-B989-34526D20F227}" srcOrd="1" destOrd="0" presId="urn:microsoft.com/office/officeart/2008/layout/LinedList"/>
    <dgm:cxn modelId="{6B87F19B-8F51-4876-8AE6-9E23D51C6434}" type="presParOf" srcId="{C7D74F05-1435-4555-8F11-8A90A291833B}" destId="{678D83B7-46F8-49C8-85B9-34ABE0CC4280}" srcOrd="2" destOrd="0" presId="urn:microsoft.com/office/officeart/2008/layout/LinedList"/>
    <dgm:cxn modelId="{20107764-4FD1-4037-906F-017C3EDCAD96}" type="presParOf" srcId="{AD73D410-A35F-4763-963C-4F0841D529F6}" destId="{F82866D4-2BB3-4728-A5D3-0BA3124C3F6D}" srcOrd="5" destOrd="0" presId="urn:microsoft.com/office/officeart/2008/layout/LinedList"/>
    <dgm:cxn modelId="{8845F9EA-2C71-4DF3-852C-E1C88EA92933}" type="presParOf" srcId="{AD73D410-A35F-4763-963C-4F0841D529F6}" destId="{1BA36E4E-3B0A-4E59-AD0C-79F0060FB8F0}" srcOrd="6" destOrd="0" presId="urn:microsoft.com/office/officeart/2008/layout/LinedList"/>
    <dgm:cxn modelId="{0584F9BF-7796-43BC-923E-2EB968CEFA6F}" type="presParOf" srcId="{AD73D410-A35F-4763-963C-4F0841D529F6}" destId="{6FC6333C-107A-4485-B9EC-7A6A56D9D6A7}" srcOrd="7" destOrd="0" presId="urn:microsoft.com/office/officeart/2008/layout/LinedList"/>
    <dgm:cxn modelId="{E6D0B92F-C751-4E2D-9E0F-7B0B678A96CA}" type="presParOf" srcId="{6FC6333C-107A-4485-B9EC-7A6A56D9D6A7}" destId="{627291A9-4DD5-44D7-94C0-99751B71C9EF}" srcOrd="0" destOrd="0" presId="urn:microsoft.com/office/officeart/2008/layout/LinedList"/>
    <dgm:cxn modelId="{610FAE73-84CA-40F2-BF99-9844DA54EAE6}" type="presParOf" srcId="{6FC6333C-107A-4485-B9EC-7A6A56D9D6A7}" destId="{CF1CF58C-BDED-48A0-8433-D1CCBFE5540A}" srcOrd="1" destOrd="0" presId="urn:microsoft.com/office/officeart/2008/layout/LinedList"/>
    <dgm:cxn modelId="{43473A3E-E5C0-4D2C-A1DD-FDF27F4BF500}" type="presParOf" srcId="{6FC6333C-107A-4485-B9EC-7A6A56D9D6A7}" destId="{A14443D9-0C7F-40B8-AD75-D93B5C00256F}" srcOrd="2" destOrd="0" presId="urn:microsoft.com/office/officeart/2008/layout/LinedList"/>
    <dgm:cxn modelId="{C9BD47B9-5C5E-4BAD-87AF-FA0965E921DC}" type="presParOf" srcId="{AD73D410-A35F-4763-963C-4F0841D529F6}" destId="{83A36198-C476-4E3F-9A14-137F13363480}" srcOrd="8" destOrd="0" presId="urn:microsoft.com/office/officeart/2008/layout/LinedList"/>
    <dgm:cxn modelId="{1F304CB2-0C03-4622-B419-2A3B36E705F3}" type="presParOf" srcId="{AD73D410-A35F-4763-963C-4F0841D529F6}" destId="{8A7714AC-940A-4CB5-A947-02CC2DDC4BBE}" srcOrd="9" destOrd="0" presId="urn:microsoft.com/office/officeart/2008/layout/LinedList"/>
    <dgm:cxn modelId="{E49EE6E1-9058-4A9C-A531-1893AE2E0065}" type="presParOf" srcId="{AD73D410-A35F-4763-963C-4F0841D529F6}" destId="{961D1915-E77D-42E9-873E-2E96FA78D78B}" srcOrd="10" destOrd="0" presId="urn:microsoft.com/office/officeart/2008/layout/LinedList"/>
    <dgm:cxn modelId="{897BBE50-F81C-4CF9-AA9C-19AEC4623B77}" type="presParOf" srcId="{961D1915-E77D-42E9-873E-2E96FA78D78B}" destId="{6D4E8F19-A284-43C7-AC07-1BFDB4211240}" srcOrd="0" destOrd="0" presId="urn:microsoft.com/office/officeart/2008/layout/LinedList"/>
    <dgm:cxn modelId="{0143A599-5FEA-47BA-AEF7-EC848691D3F5}" type="presParOf" srcId="{961D1915-E77D-42E9-873E-2E96FA78D78B}" destId="{EC198D3D-051F-43B8-B432-8611AD91473C}" srcOrd="1" destOrd="0" presId="urn:microsoft.com/office/officeart/2008/layout/LinedList"/>
    <dgm:cxn modelId="{4CE4A300-AA4A-46DB-9256-0CC23C5E88D4}" type="presParOf" srcId="{961D1915-E77D-42E9-873E-2E96FA78D78B}" destId="{E564DC23-1AD0-4B97-8553-18940BD9217F}" srcOrd="2" destOrd="0" presId="urn:microsoft.com/office/officeart/2008/layout/LinedList"/>
    <dgm:cxn modelId="{2D2B4A27-51F9-48D2-ABB5-3BDE5C453855}" type="presParOf" srcId="{AD73D410-A35F-4763-963C-4F0841D529F6}" destId="{55A475FC-0347-4528-9120-F5408C611899}" srcOrd="11" destOrd="0" presId="urn:microsoft.com/office/officeart/2008/layout/LinedList"/>
    <dgm:cxn modelId="{763F693D-34BA-4C57-8E59-5A8200B42EB5}" type="presParOf" srcId="{AD73D410-A35F-4763-963C-4F0841D529F6}" destId="{EA897271-CACA-443A-901E-A1D81662C760}" srcOrd="12" destOrd="0" presId="urn:microsoft.com/office/officeart/2008/layout/LinedList"/>
    <dgm:cxn modelId="{3C410081-C1EA-4FA0-88B2-DBCD3122E015}" type="presParOf" srcId="{AD73D410-A35F-4763-963C-4F0841D529F6}" destId="{9C08C358-6603-436B-9516-4A232BEE0A33}" srcOrd="13" destOrd="0" presId="urn:microsoft.com/office/officeart/2008/layout/LinedList"/>
    <dgm:cxn modelId="{B4CFBC87-158B-4547-B508-1049E63A9D51}" type="presParOf" srcId="{9C08C358-6603-436B-9516-4A232BEE0A33}" destId="{58BFA2F4-C8B8-406B-9628-FE5F71C66D29}" srcOrd="0" destOrd="0" presId="urn:microsoft.com/office/officeart/2008/layout/LinedList"/>
    <dgm:cxn modelId="{67B68F3F-7A9A-4D29-9211-DEA860442BFB}" type="presParOf" srcId="{9C08C358-6603-436B-9516-4A232BEE0A33}" destId="{83D4AF1D-14EF-48CA-9C3D-ADFD0739F264}" srcOrd="1" destOrd="0" presId="urn:microsoft.com/office/officeart/2008/layout/LinedList"/>
    <dgm:cxn modelId="{F5EBD16E-415D-4F63-862B-05358B14782D}" type="presParOf" srcId="{9C08C358-6603-436B-9516-4A232BEE0A33}" destId="{EB02C1A1-E591-48AD-ABD0-B438232F85BB}" srcOrd="2" destOrd="0" presId="urn:microsoft.com/office/officeart/2008/layout/LinedList"/>
    <dgm:cxn modelId="{7B8A05FB-CDA9-4448-9B77-2621005AC8E3}" type="presParOf" srcId="{AD73D410-A35F-4763-963C-4F0841D529F6}" destId="{C88C79A8-A6A1-44F0-B4DA-E4D6A62493FC}" srcOrd="14" destOrd="0" presId="urn:microsoft.com/office/officeart/2008/layout/LinedList"/>
    <dgm:cxn modelId="{8B4A31E8-7211-4E0B-90C8-655112D3D50A}" type="presParOf" srcId="{AD73D410-A35F-4763-963C-4F0841D529F6}" destId="{B9602105-3C24-448B-88F9-41D504A8911A}" srcOrd="15" destOrd="0" presId="urn:microsoft.com/office/officeart/2008/layout/LinedList"/>
    <dgm:cxn modelId="{6636EFA4-D211-4CA7-B60D-991EB024CE85}" type="presParOf" srcId="{AD73D410-A35F-4763-963C-4F0841D529F6}" destId="{A8A50E46-65B6-4A08-AED8-4FA754102F43}" srcOrd="16" destOrd="0" presId="urn:microsoft.com/office/officeart/2008/layout/LinedList"/>
    <dgm:cxn modelId="{51412C53-3990-4DD8-BDFA-067A48F2CCB7}" type="presParOf" srcId="{A8A50E46-65B6-4A08-AED8-4FA754102F43}" destId="{69246FA5-5056-4772-AED2-719201B3F597}" srcOrd="0" destOrd="0" presId="urn:microsoft.com/office/officeart/2008/layout/LinedList"/>
    <dgm:cxn modelId="{C53C76C2-21D6-4120-9AA3-2F504A5150B8}" type="presParOf" srcId="{A8A50E46-65B6-4A08-AED8-4FA754102F43}" destId="{B89D0641-6573-4C24-8623-A6EA798434A2}" srcOrd="1" destOrd="0" presId="urn:microsoft.com/office/officeart/2008/layout/LinedList"/>
    <dgm:cxn modelId="{14694D0F-6C50-408A-AAEA-202643CC4D5F}" type="presParOf" srcId="{A8A50E46-65B6-4A08-AED8-4FA754102F43}" destId="{1A882A2A-EB9D-4437-9B9E-11F2EEE398A7}" srcOrd="2" destOrd="0" presId="urn:microsoft.com/office/officeart/2008/layout/LinedList"/>
    <dgm:cxn modelId="{8BA5E9E7-D24C-4C30-A0AE-B9F8DC2F78DA}" type="presParOf" srcId="{AD73D410-A35F-4763-963C-4F0841D529F6}" destId="{C51CFE28-415D-4D07-886F-38C019460579}" srcOrd="17" destOrd="0" presId="urn:microsoft.com/office/officeart/2008/layout/LinedList"/>
    <dgm:cxn modelId="{39E9069C-27A7-4F8A-A377-206027CE9C7C}" type="presParOf" srcId="{AD73D410-A35F-4763-963C-4F0841D529F6}" destId="{1F7E1744-0C7F-4D93-A5F7-AC22A84F2AE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3CA0E9-4ACE-4318-86B8-CD42C02B492A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29C6071-8682-4747-B9F9-8D694F8B85F8}">
      <dgm:prSet custT="1"/>
      <dgm:spPr/>
      <dgm:t>
        <a:bodyPr/>
        <a:lstStyle/>
        <a:p>
          <a:r>
            <a:rPr lang="en-GB" sz="2400" b="1" dirty="0">
              <a:latin typeface="+mj-lt"/>
            </a:rPr>
            <a:t>3. Data Filtering</a:t>
          </a:r>
          <a:endParaRPr lang="en-US" sz="2400" b="1" dirty="0">
            <a:latin typeface="+mj-lt"/>
          </a:endParaRPr>
        </a:p>
      </dgm:t>
    </dgm:pt>
    <dgm:pt modelId="{FE6FBE91-D5F0-4D0D-93AC-B446646C42E1}" type="parTrans" cxnId="{F44E9F40-9C9B-4AD6-8AAA-56C5757B392D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B26F7A5D-D103-4010-B3B5-CB35061C43E0}" type="sibTrans" cxnId="{F44E9F40-9C9B-4AD6-8AAA-56C5757B392D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BF082CC1-06F3-44BC-857B-FCC7C870795C}">
      <dgm:prSet custT="1"/>
      <dgm:spPr/>
      <dgm:t>
        <a:bodyPr/>
        <a:lstStyle/>
        <a:p>
          <a:r>
            <a:rPr lang="en-GB" sz="1200" b="1">
              <a:latin typeface="+mn-lt"/>
            </a:rPr>
            <a:t>Questions:</a:t>
          </a:r>
          <a:endParaRPr lang="en-US" sz="1200">
            <a:latin typeface="+mn-lt"/>
          </a:endParaRPr>
        </a:p>
      </dgm:t>
    </dgm:pt>
    <dgm:pt modelId="{37E72708-3586-41DE-9AB1-27F700B5B7FB}" type="parTrans" cxnId="{CCA34559-F04D-4E5B-A1AA-DDFD1A6351FA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68500A23-EF8A-4B97-B73E-5CC163AB5C76}" type="sibTrans" cxnId="{CCA34559-F04D-4E5B-A1AA-DDFD1A6351FA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5EEDA3BC-6604-4CCA-8B08-529A3549B755}">
      <dgm:prSet custT="1"/>
      <dgm:spPr/>
      <dgm:t>
        <a:bodyPr/>
        <a:lstStyle/>
        <a:p>
          <a:r>
            <a:rPr lang="en-GB" sz="1200">
              <a:latin typeface="+mn-lt"/>
            </a:rPr>
            <a:t>How can we filter the latest data to ensure accuracy?</a:t>
          </a:r>
          <a:endParaRPr lang="en-US" sz="1200">
            <a:latin typeface="+mn-lt"/>
          </a:endParaRPr>
        </a:p>
      </dgm:t>
    </dgm:pt>
    <dgm:pt modelId="{50A4A22B-A41A-42CA-9BA1-8E567FAAFB32}" type="parTrans" cxnId="{407A34C0-3B58-4BCA-8C3F-010825F509FF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662E5ED1-51DE-490B-A762-06EE13488191}" type="sibTrans" cxnId="{407A34C0-3B58-4BCA-8C3F-010825F509FF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3ECBAEEF-8692-4C97-A45D-15A8296149C6}">
      <dgm:prSet custT="1"/>
      <dgm:spPr/>
      <dgm:t>
        <a:bodyPr/>
        <a:lstStyle/>
        <a:p>
          <a:r>
            <a:rPr lang="en-GB" sz="1200">
              <a:latin typeface="+mn-lt"/>
            </a:rPr>
            <a:t>exclude jurisdictions reported zero deaths or had missing values in key metrics</a:t>
          </a:r>
          <a:endParaRPr lang="en-US" sz="1200">
            <a:latin typeface="+mn-lt"/>
          </a:endParaRPr>
        </a:p>
      </dgm:t>
    </dgm:pt>
    <dgm:pt modelId="{EAF1C319-74C3-473E-AA5C-2C41E661480D}" type="parTrans" cxnId="{E6F0D0F0-A0A7-4F1E-BA53-800AE6601FF4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F321E9E6-E825-451B-A709-5BF067B39180}" type="sibTrans" cxnId="{E6F0D0F0-A0A7-4F1E-BA53-800AE6601FF4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319A325D-52C6-44CC-B843-B6644FA252F1}">
      <dgm:prSet custT="1"/>
      <dgm:spPr/>
      <dgm:t>
        <a:bodyPr/>
        <a:lstStyle/>
        <a:p>
          <a:r>
            <a:rPr lang="en-GB" sz="1200" b="1">
              <a:latin typeface="+mn-lt"/>
            </a:rPr>
            <a:t>Insights:</a:t>
          </a:r>
          <a:endParaRPr lang="en-US" sz="1200">
            <a:latin typeface="+mn-lt"/>
          </a:endParaRPr>
        </a:p>
      </dgm:t>
    </dgm:pt>
    <dgm:pt modelId="{94E96239-02B7-4AEA-8F4F-95DC9F1CCFDC}" type="parTrans" cxnId="{B55AA117-E002-4A53-888A-5388B1F14BC8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BA0C73F2-B8AD-44CA-A6F1-C1F6D8B2B102}" type="sibTrans" cxnId="{B55AA117-E002-4A53-888A-5388B1F14BC8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9C966F1D-4F4C-46B0-AD2C-821DFF5D3EA0}">
      <dgm:prSet custT="1"/>
      <dgm:spPr/>
      <dgm:t>
        <a:bodyPr/>
        <a:lstStyle/>
        <a:p>
          <a:r>
            <a:rPr lang="en-GB" sz="1200">
              <a:latin typeface="+mn-lt"/>
            </a:rPr>
            <a:t>Excluding incomplete or zero-death records are removed to ensures reliable insights.</a:t>
          </a:r>
          <a:endParaRPr lang="en-US" sz="1200">
            <a:latin typeface="+mn-lt"/>
          </a:endParaRPr>
        </a:p>
      </dgm:t>
    </dgm:pt>
    <dgm:pt modelId="{53462F34-5088-4073-836C-72C0B24B3FE1}" type="parTrans" cxnId="{6869C9A0-D966-48A2-8653-8721AE981BDF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45008203-F4CB-4303-AA9F-DD2B8403FD78}" type="sibTrans" cxnId="{6869C9A0-D966-48A2-8653-8721AE981BDF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C93A9907-3BE6-427E-9982-67E43063D385}">
      <dgm:prSet custT="1"/>
      <dgm:spPr/>
      <dgm:t>
        <a:bodyPr/>
        <a:lstStyle/>
        <a:p>
          <a:r>
            <a:rPr lang="en-GB" sz="1200">
              <a:latin typeface="+mn-lt"/>
            </a:rPr>
            <a:t>Missing data in key columns (like percentage of total deaths) may indicate underreporting.</a:t>
          </a:r>
          <a:endParaRPr lang="en-US" sz="1200">
            <a:latin typeface="+mn-lt"/>
          </a:endParaRPr>
        </a:p>
      </dgm:t>
    </dgm:pt>
    <dgm:pt modelId="{A9824466-958B-4DDF-804A-64866ACBE3B3}" type="parTrans" cxnId="{05BEFD11-673C-4DC5-B345-C875BDF07C41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B772D7F2-4869-4DDE-8286-B1FD7F16AB98}" type="sibTrans" cxnId="{05BEFD11-673C-4DC5-B345-C875BDF07C41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6D514F0F-4317-4BA5-8D33-19A9257D1434}">
      <dgm:prSet custT="1"/>
      <dgm:spPr/>
      <dgm:t>
        <a:bodyPr/>
        <a:lstStyle/>
        <a:p>
          <a:r>
            <a:rPr lang="en-GB" sz="2000" b="1" dirty="0">
              <a:latin typeface="+mj-lt"/>
            </a:rPr>
            <a:t>4.Cumulative COVID Deaths by Jurisdiction</a:t>
          </a:r>
          <a:endParaRPr lang="en-US" sz="2000" dirty="0">
            <a:latin typeface="+mj-lt"/>
          </a:endParaRPr>
        </a:p>
      </dgm:t>
    </dgm:pt>
    <dgm:pt modelId="{95D0A7AF-BAA8-46A4-A27E-4D81767FBF9C}" type="parTrans" cxnId="{2AC6CB56-A6CC-4C61-870C-B11AD94B65FD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15A53531-9B5C-4EDB-AD96-37FE8F7A22A9}" type="sibTrans" cxnId="{2AC6CB56-A6CC-4C61-870C-B11AD94B65FD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F1528946-4237-42DA-8E1B-3546A2FDAB33}">
      <dgm:prSet custT="1"/>
      <dgm:spPr/>
      <dgm:t>
        <a:bodyPr/>
        <a:lstStyle/>
        <a:p>
          <a:r>
            <a:rPr lang="en-GB" sz="1200" b="1">
              <a:latin typeface="+mn-lt"/>
            </a:rPr>
            <a:t>Questions:</a:t>
          </a:r>
          <a:endParaRPr lang="en-US" sz="1200">
            <a:latin typeface="+mn-lt"/>
          </a:endParaRPr>
        </a:p>
      </dgm:t>
    </dgm:pt>
    <dgm:pt modelId="{AB95C4AB-ED05-46F2-B01F-C80F57B4242D}" type="parTrans" cxnId="{2C162BAC-46FE-4D07-A4AC-EE87C40785C4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C564BF27-F786-4BDC-8DD5-7086BFE6311B}" type="sibTrans" cxnId="{2C162BAC-46FE-4D07-A4AC-EE87C40785C4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700C4C6A-A2B6-46BC-ABAA-F218DAF5D730}">
      <dgm:prSet custT="1"/>
      <dgm:spPr/>
      <dgm:t>
        <a:bodyPr/>
        <a:lstStyle/>
        <a:p>
          <a:r>
            <a:rPr lang="en-GB" sz="1200">
              <a:latin typeface="+mn-lt"/>
            </a:rPr>
            <a:t>How do cumulative COVID deaths compare across jurisdictions?</a:t>
          </a:r>
          <a:endParaRPr lang="en-US" sz="1200">
            <a:latin typeface="+mn-lt"/>
          </a:endParaRPr>
        </a:p>
      </dgm:t>
    </dgm:pt>
    <dgm:pt modelId="{D2D54B61-73D2-4E09-ACCB-7A430B863BF2}" type="parTrans" cxnId="{89688C79-A2FF-42DB-99C9-72A454834D7F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68D78EC2-6F28-42F6-BF6D-C43DF7D67472}" type="sibTrans" cxnId="{89688C79-A2FF-42DB-99C9-72A454834D7F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5786096E-65B4-48B2-8B92-209BABBF5BA7}">
      <dgm:prSet custT="1"/>
      <dgm:spPr/>
      <dgm:t>
        <a:bodyPr/>
        <a:lstStyle/>
        <a:p>
          <a:r>
            <a:rPr lang="en-GB" sz="1200">
              <a:latin typeface="+mn-lt"/>
            </a:rPr>
            <a:t>Which regions have experienced the most significant total mortality impact?</a:t>
          </a:r>
          <a:endParaRPr lang="en-US" sz="1200">
            <a:latin typeface="+mn-lt"/>
          </a:endParaRPr>
        </a:p>
      </dgm:t>
    </dgm:pt>
    <dgm:pt modelId="{14526582-A64F-4FAD-A40E-BB8CEC241A06}" type="parTrans" cxnId="{57DECA6A-F008-428C-B3A8-C1B7CD9843E0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2D955A47-B726-458F-A3F5-A7C421340216}" type="sibTrans" cxnId="{57DECA6A-F008-428C-B3A8-C1B7CD9843E0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A0699A0E-549C-4423-9F9D-1C7958AC604B}">
      <dgm:prSet custT="1"/>
      <dgm:spPr/>
      <dgm:t>
        <a:bodyPr/>
        <a:lstStyle/>
        <a:p>
          <a:r>
            <a:rPr lang="en-GB" sz="1200" b="1">
              <a:latin typeface="+mn-lt"/>
            </a:rPr>
            <a:t>Insights:</a:t>
          </a:r>
          <a:endParaRPr lang="en-US" sz="1200">
            <a:latin typeface="+mn-lt"/>
          </a:endParaRPr>
        </a:p>
      </dgm:t>
    </dgm:pt>
    <dgm:pt modelId="{2EDBAFA8-12F9-4D8F-866F-0C2A701CFB38}" type="parTrans" cxnId="{ED6F6461-08DC-4D73-877E-8A2F3EAADDC9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FDA07472-9020-4BD5-AC11-C533FEFEA42E}" type="sibTrans" cxnId="{ED6F6461-08DC-4D73-877E-8A2F3EAADDC9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B00C62D0-D315-4C62-BAAD-6A50F4B6EB73}">
      <dgm:prSet custT="1"/>
      <dgm:spPr/>
      <dgm:t>
        <a:bodyPr/>
        <a:lstStyle/>
        <a:p>
          <a:r>
            <a:rPr lang="en-GB" sz="1200">
              <a:latin typeface="+mn-lt"/>
            </a:rPr>
            <a:t>Summing COVID deaths over time helps identify long-term trends.</a:t>
          </a:r>
          <a:endParaRPr lang="en-US" sz="1200">
            <a:latin typeface="+mn-lt"/>
          </a:endParaRPr>
        </a:p>
      </dgm:t>
    </dgm:pt>
    <dgm:pt modelId="{EC263F63-2D67-4871-859B-477896FA4717}" type="parTrans" cxnId="{79A2C6ED-ECFF-4BA9-9414-393F885E49D6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A4BD05A2-8A94-469E-9555-D17E1FA4FEB0}" type="sibTrans" cxnId="{79A2C6ED-ECFF-4BA9-9414-393F885E49D6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F6A14A76-11E5-41CA-B139-51A00401CF64}">
      <dgm:prSet custT="1"/>
      <dgm:spPr/>
      <dgm:t>
        <a:bodyPr/>
        <a:lstStyle/>
        <a:p>
          <a:r>
            <a:rPr lang="en-GB" sz="1200">
              <a:latin typeface="+mn-lt"/>
            </a:rPr>
            <a:t>Certain jurisdictions may have consistently high cumulative deaths, indicating regions that were hardest hit throughout the pandemic</a:t>
          </a:r>
          <a:endParaRPr lang="en-US" sz="1200">
            <a:latin typeface="+mn-lt"/>
          </a:endParaRPr>
        </a:p>
      </dgm:t>
    </dgm:pt>
    <dgm:pt modelId="{D4FAB18E-2DE7-4E26-8A47-2FB992690C75}" type="parTrans" cxnId="{0D049A17-D711-4912-A265-027396AD80F8}">
      <dgm:prSet/>
      <dgm:spPr/>
      <dgm:t>
        <a:bodyPr/>
        <a:lstStyle/>
        <a:p>
          <a:endParaRPr lang="en-US" sz="3200">
            <a:latin typeface="+mn-lt"/>
          </a:endParaRPr>
        </a:p>
      </dgm:t>
    </dgm:pt>
    <dgm:pt modelId="{6C3C2A91-8B91-4EAA-9F95-413013E637FF}" type="sibTrans" cxnId="{0D049A17-D711-4912-A265-027396AD80F8}">
      <dgm:prSet/>
      <dgm:spPr/>
      <dgm:t>
        <a:bodyPr/>
        <a:lstStyle/>
        <a:p>
          <a:endParaRPr lang="en-US" sz="2800">
            <a:latin typeface="+mn-lt"/>
          </a:endParaRPr>
        </a:p>
      </dgm:t>
    </dgm:pt>
    <dgm:pt modelId="{7C4E75D9-DE79-4575-B20F-75D57852096A}" type="pres">
      <dgm:prSet presAssocID="{CF3CA0E9-4ACE-4318-86B8-CD42C02B492A}" presName="vert0" presStyleCnt="0">
        <dgm:presLayoutVars>
          <dgm:dir/>
          <dgm:animOne val="branch"/>
          <dgm:animLvl val="lvl"/>
        </dgm:presLayoutVars>
      </dgm:prSet>
      <dgm:spPr/>
    </dgm:pt>
    <dgm:pt modelId="{A555D12A-2801-43B3-B813-B1254C80BFD4}" type="pres">
      <dgm:prSet presAssocID="{B29C6071-8682-4747-B9F9-8D694F8B85F8}" presName="thickLine" presStyleLbl="alignNode1" presStyleIdx="0" presStyleCnt="2"/>
      <dgm:spPr/>
    </dgm:pt>
    <dgm:pt modelId="{86CF5452-A6CC-4028-9FA3-C111ABB6D48F}" type="pres">
      <dgm:prSet presAssocID="{B29C6071-8682-4747-B9F9-8D694F8B85F8}" presName="horz1" presStyleCnt="0"/>
      <dgm:spPr/>
    </dgm:pt>
    <dgm:pt modelId="{6E54AA43-E191-4F2A-B2E7-02A9AB3525D6}" type="pres">
      <dgm:prSet presAssocID="{B29C6071-8682-4747-B9F9-8D694F8B85F8}" presName="tx1" presStyleLbl="revTx" presStyleIdx="0" presStyleCnt="14"/>
      <dgm:spPr/>
    </dgm:pt>
    <dgm:pt modelId="{A35FECE9-09C3-4F5C-A514-88CBE6E327C3}" type="pres">
      <dgm:prSet presAssocID="{B29C6071-8682-4747-B9F9-8D694F8B85F8}" presName="vert1" presStyleCnt="0"/>
      <dgm:spPr/>
    </dgm:pt>
    <dgm:pt modelId="{5CC72D50-7705-4DBA-861A-A82DEC5BD2C3}" type="pres">
      <dgm:prSet presAssocID="{BF082CC1-06F3-44BC-857B-FCC7C870795C}" presName="vertSpace2a" presStyleCnt="0"/>
      <dgm:spPr/>
    </dgm:pt>
    <dgm:pt modelId="{CA835245-B321-4788-8879-3731A222A754}" type="pres">
      <dgm:prSet presAssocID="{BF082CC1-06F3-44BC-857B-FCC7C870795C}" presName="horz2" presStyleCnt="0"/>
      <dgm:spPr/>
    </dgm:pt>
    <dgm:pt modelId="{6FAE500E-8BE9-4086-A464-1BD8802F7644}" type="pres">
      <dgm:prSet presAssocID="{BF082CC1-06F3-44BC-857B-FCC7C870795C}" presName="horzSpace2" presStyleCnt="0"/>
      <dgm:spPr/>
    </dgm:pt>
    <dgm:pt modelId="{D67EAA90-FB88-4B1C-B297-557EB0D44A24}" type="pres">
      <dgm:prSet presAssocID="{BF082CC1-06F3-44BC-857B-FCC7C870795C}" presName="tx2" presStyleLbl="revTx" presStyleIdx="1" presStyleCnt="14"/>
      <dgm:spPr/>
    </dgm:pt>
    <dgm:pt modelId="{46F49142-E466-466D-9C23-8AE447B13FE4}" type="pres">
      <dgm:prSet presAssocID="{BF082CC1-06F3-44BC-857B-FCC7C870795C}" presName="vert2" presStyleCnt="0"/>
      <dgm:spPr/>
    </dgm:pt>
    <dgm:pt modelId="{54E961EA-1E74-4B69-8036-8A312EA8EEB5}" type="pres">
      <dgm:prSet presAssocID="{BF082CC1-06F3-44BC-857B-FCC7C870795C}" presName="thinLine2b" presStyleLbl="callout" presStyleIdx="0" presStyleCnt="12"/>
      <dgm:spPr/>
    </dgm:pt>
    <dgm:pt modelId="{EB73F1D9-EBF8-442D-938C-98261AF545AB}" type="pres">
      <dgm:prSet presAssocID="{BF082CC1-06F3-44BC-857B-FCC7C870795C}" presName="vertSpace2b" presStyleCnt="0"/>
      <dgm:spPr/>
    </dgm:pt>
    <dgm:pt modelId="{28BEF156-8BC6-4C22-848E-F0D7127108BE}" type="pres">
      <dgm:prSet presAssocID="{5EEDA3BC-6604-4CCA-8B08-529A3549B755}" presName="horz2" presStyleCnt="0"/>
      <dgm:spPr/>
    </dgm:pt>
    <dgm:pt modelId="{B3657F56-2DD1-4609-9096-B60CC4BCF2A6}" type="pres">
      <dgm:prSet presAssocID="{5EEDA3BC-6604-4CCA-8B08-529A3549B755}" presName="horzSpace2" presStyleCnt="0"/>
      <dgm:spPr/>
    </dgm:pt>
    <dgm:pt modelId="{13244D6E-E8DD-41CB-A593-29587C83EE4E}" type="pres">
      <dgm:prSet presAssocID="{5EEDA3BC-6604-4CCA-8B08-529A3549B755}" presName="tx2" presStyleLbl="revTx" presStyleIdx="2" presStyleCnt="14"/>
      <dgm:spPr/>
    </dgm:pt>
    <dgm:pt modelId="{59C53DE9-56D6-498F-981C-08BB3A6397ED}" type="pres">
      <dgm:prSet presAssocID="{5EEDA3BC-6604-4CCA-8B08-529A3549B755}" presName="vert2" presStyleCnt="0"/>
      <dgm:spPr/>
    </dgm:pt>
    <dgm:pt modelId="{1D9B1944-8713-48D7-9B49-2DEDBE311567}" type="pres">
      <dgm:prSet presAssocID="{5EEDA3BC-6604-4CCA-8B08-529A3549B755}" presName="thinLine2b" presStyleLbl="callout" presStyleIdx="1" presStyleCnt="12"/>
      <dgm:spPr/>
    </dgm:pt>
    <dgm:pt modelId="{BC054B7A-0CBE-4F33-B9E7-826093407311}" type="pres">
      <dgm:prSet presAssocID="{5EEDA3BC-6604-4CCA-8B08-529A3549B755}" presName="vertSpace2b" presStyleCnt="0"/>
      <dgm:spPr/>
    </dgm:pt>
    <dgm:pt modelId="{2AD9E179-B4E9-4272-B07C-BEE5E39F89D0}" type="pres">
      <dgm:prSet presAssocID="{3ECBAEEF-8692-4C97-A45D-15A8296149C6}" presName="horz2" presStyleCnt="0"/>
      <dgm:spPr/>
    </dgm:pt>
    <dgm:pt modelId="{7E69E28F-37EA-48DC-98A0-E8FB99619903}" type="pres">
      <dgm:prSet presAssocID="{3ECBAEEF-8692-4C97-A45D-15A8296149C6}" presName="horzSpace2" presStyleCnt="0"/>
      <dgm:spPr/>
    </dgm:pt>
    <dgm:pt modelId="{D55136DF-8456-441C-A44E-E64DBC0F7AF3}" type="pres">
      <dgm:prSet presAssocID="{3ECBAEEF-8692-4C97-A45D-15A8296149C6}" presName="tx2" presStyleLbl="revTx" presStyleIdx="3" presStyleCnt="14"/>
      <dgm:spPr/>
    </dgm:pt>
    <dgm:pt modelId="{9921D3CA-7671-499E-A2AE-64E42FD4D792}" type="pres">
      <dgm:prSet presAssocID="{3ECBAEEF-8692-4C97-A45D-15A8296149C6}" presName="vert2" presStyleCnt="0"/>
      <dgm:spPr/>
    </dgm:pt>
    <dgm:pt modelId="{06AF95D8-F667-4152-8668-89B6D8131A97}" type="pres">
      <dgm:prSet presAssocID="{3ECBAEEF-8692-4C97-A45D-15A8296149C6}" presName="thinLine2b" presStyleLbl="callout" presStyleIdx="2" presStyleCnt="12"/>
      <dgm:spPr/>
    </dgm:pt>
    <dgm:pt modelId="{6BA6F0F7-2CB0-4023-9787-733DEA2708DE}" type="pres">
      <dgm:prSet presAssocID="{3ECBAEEF-8692-4C97-A45D-15A8296149C6}" presName="vertSpace2b" presStyleCnt="0"/>
      <dgm:spPr/>
    </dgm:pt>
    <dgm:pt modelId="{4DDD7A12-1B71-4343-B12D-3303A29733A8}" type="pres">
      <dgm:prSet presAssocID="{319A325D-52C6-44CC-B843-B6644FA252F1}" presName="horz2" presStyleCnt="0"/>
      <dgm:spPr/>
    </dgm:pt>
    <dgm:pt modelId="{FB8FE8A8-FEF8-4F78-A8D7-ED5CEDB56560}" type="pres">
      <dgm:prSet presAssocID="{319A325D-52C6-44CC-B843-B6644FA252F1}" presName="horzSpace2" presStyleCnt="0"/>
      <dgm:spPr/>
    </dgm:pt>
    <dgm:pt modelId="{E29772BB-7E6B-4148-8BB9-C54E6A1E83BA}" type="pres">
      <dgm:prSet presAssocID="{319A325D-52C6-44CC-B843-B6644FA252F1}" presName="tx2" presStyleLbl="revTx" presStyleIdx="4" presStyleCnt="14"/>
      <dgm:spPr/>
    </dgm:pt>
    <dgm:pt modelId="{D575BF5C-72B6-4C45-975E-4A849F3C8D50}" type="pres">
      <dgm:prSet presAssocID="{319A325D-52C6-44CC-B843-B6644FA252F1}" presName="vert2" presStyleCnt="0"/>
      <dgm:spPr/>
    </dgm:pt>
    <dgm:pt modelId="{E3492B58-D4B9-436B-910A-461AC9598AB9}" type="pres">
      <dgm:prSet presAssocID="{319A325D-52C6-44CC-B843-B6644FA252F1}" presName="thinLine2b" presStyleLbl="callout" presStyleIdx="3" presStyleCnt="12"/>
      <dgm:spPr/>
    </dgm:pt>
    <dgm:pt modelId="{80467152-3F91-4D27-8E35-D9AA3D7153AD}" type="pres">
      <dgm:prSet presAssocID="{319A325D-52C6-44CC-B843-B6644FA252F1}" presName="vertSpace2b" presStyleCnt="0"/>
      <dgm:spPr/>
    </dgm:pt>
    <dgm:pt modelId="{CC910213-E355-4395-BA5F-7E0393B4AC50}" type="pres">
      <dgm:prSet presAssocID="{9C966F1D-4F4C-46B0-AD2C-821DFF5D3EA0}" presName="horz2" presStyleCnt="0"/>
      <dgm:spPr/>
    </dgm:pt>
    <dgm:pt modelId="{8B8B5258-54BF-4639-A816-E6CB1E229912}" type="pres">
      <dgm:prSet presAssocID="{9C966F1D-4F4C-46B0-AD2C-821DFF5D3EA0}" presName="horzSpace2" presStyleCnt="0"/>
      <dgm:spPr/>
    </dgm:pt>
    <dgm:pt modelId="{4B7FF33C-D28D-46F0-8B8D-B661CBA9FD8B}" type="pres">
      <dgm:prSet presAssocID="{9C966F1D-4F4C-46B0-AD2C-821DFF5D3EA0}" presName="tx2" presStyleLbl="revTx" presStyleIdx="5" presStyleCnt="14"/>
      <dgm:spPr/>
    </dgm:pt>
    <dgm:pt modelId="{93BE287C-D170-446C-890B-C10AB38A4EF1}" type="pres">
      <dgm:prSet presAssocID="{9C966F1D-4F4C-46B0-AD2C-821DFF5D3EA0}" presName="vert2" presStyleCnt="0"/>
      <dgm:spPr/>
    </dgm:pt>
    <dgm:pt modelId="{B67C80C4-311B-41EE-94BF-325055C18CF8}" type="pres">
      <dgm:prSet presAssocID="{9C966F1D-4F4C-46B0-AD2C-821DFF5D3EA0}" presName="thinLine2b" presStyleLbl="callout" presStyleIdx="4" presStyleCnt="12"/>
      <dgm:spPr/>
    </dgm:pt>
    <dgm:pt modelId="{106395D6-B8A1-49B5-9491-F065E91021F5}" type="pres">
      <dgm:prSet presAssocID="{9C966F1D-4F4C-46B0-AD2C-821DFF5D3EA0}" presName="vertSpace2b" presStyleCnt="0"/>
      <dgm:spPr/>
    </dgm:pt>
    <dgm:pt modelId="{766C32C8-65C1-4DB7-9F43-449B6CE8248C}" type="pres">
      <dgm:prSet presAssocID="{C93A9907-3BE6-427E-9982-67E43063D385}" presName="horz2" presStyleCnt="0"/>
      <dgm:spPr/>
    </dgm:pt>
    <dgm:pt modelId="{736949C0-2570-4AB1-B107-7354FDC351DD}" type="pres">
      <dgm:prSet presAssocID="{C93A9907-3BE6-427E-9982-67E43063D385}" presName="horzSpace2" presStyleCnt="0"/>
      <dgm:spPr/>
    </dgm:pt>
    <dgm:pt modelId="{2AEA0005-E9E1-471E-A23A-B35B3FE3B7AA}" type="pres">
      <dgm:prSet presAssocID="{C93A9907-3BE6-427E-9982-67E43063D385}" presName="tx2" presStyleLbl="revTx" presStyleIdx="6" presStyleCnt="14"/>
      <dgm:spPr/>
    </dgm:pt>
    <dgm:pt modelId="{955F76FC-895C-4B5D-8B54-CE65CC49370E}" type="pres">
      <dgm:prSet presAssocID="{C93A9907-3BE6-427E-9982-67E43063D385}" presName="vert2" presStyleCnt="0"/>
      <dgm:spPr/>
    </dgm:pt>
    <dgm:pt modelId="{7BC88B17-2E76-459D-ADBF-C513BB7C2B85}" type="pres">
      <dgm:prSet presAssocID="{C93A9907-3BE6-427E-9982-67E43063D385}" presName="thinLine2b" presStyleLbl="callout" presStyleIdx="5" presStyleCnt="12"/>
      <dgm:spPr/>
    </dgm:pt>
    <dgm:pt modelId="{01C424A9-9546-4FF0-B3E2-A7E2F04E1ECD}" type="pres">
      <dgm:prSet presAssocID="{C93A9907-3BE6-427E-9982-67E43063D385}" presName="vertSpace2b" presStyleCnt="0"/>
      <dgm:spPr/>
    </dgm:pt>
    <dgm:pt modelId="{D4862816-917A-40FD-B021-0EB820F814B1}" type="pres">
      <dgm:prSet presAssocID="{6D514F0F-4317-4BA5-8D33-19A9257D1434}" presName="thickLine" presStyleLbl="alignNode1" presStyleIdx="1" presStyleCnt="2"/>
      <dgm:spPr/>
    </dgm:pt>
    <dgm:pt modelId="{BA10D3F1-908F-4F35-ABBB-F911A79A89F8}" type="pres">
      <dgm:prSet presAssocID="{6D514F0F-4317-4BA5-8D33-19A9257D1434}" presName="horz1" presStyleCnt="0"/>
      <dgm:spPr/>
    </dgm:pt>
    <dgm:pt modelId="{11C48DD7-5B8A-4964-9DB9-A26D40FC1708}" type="pres">
      <dgm:prSet presAssocID="{6D514F0F-4317-4BA5-8D33-19A9257D1434}" presName="tx1" presStyleLbl="revTx" presStyleIdx="7" presStyleCnt="14"/>
      <dgm:spPr/>
    </dgm:pt>
    <dgm:pt modelId="{7AE92E6D-0D8C-448C-80C5-B616F79FCF7E}" type="pres">
      <dgm:prSet presAssocID="{6D514F0F-4317-4BA5-8D33-19A9257D1434}" presName="vert1" presStyleCnt="0"/>
      <dgm:spPr/>
    </dgm:pt>
    <dgm:pt modelId="{B599CF4F-D7A5-4FEF-83EA-B8E5D9456175}" type="pres">
      <dgm:prSet presAssocID="{F1528946-4237-42DA-8E1B-3546A2FDAB33}" presName="vertSpace2a" presStyleCnt="0"/>
      <dgm:spPr/>
    </dgm:pt>
    <dgm:pt modelId="{4F2839C9-133A-4AB2-9FE0-C870B821ED91}" type="pres">
      <dgm:prSet presAssocID="{F1528946-4237-42DA-8E1B-3546A2FDAB33}" presName="horz2" presStyleCnt="0"/>
      <dgm:spPr/>
    </dgm:pt>
    <dgm:pt modelId="{7D889227-93A1-4358-BFD6-F68D21AD8B71}" type="pres">
      <dgm:prSet presAssocID="{F1528946-4237-42DA-8E1B-3546A2FDAB33}" presName="horzSpace2" presStyleCnt="0"/>
      <dgm:spPr/>
    </dgm:pt>
    <dgm:pt modelId="{6E1CC078-8A0C-4252-AB1E-73C807A3E78F}" type="pres">
      <dgm:prSet presAssocID="{F1528946-4237-42DA-8E1B-3546A2FDAB33}" presName="tx2" presStyleLbl="revTx" presStyleIdx="8" presStyleCnt="14"/>
      <dgm:spPr/>
    </dgm:pt>
    <dgm:pt modelId="{79F6149D-FB56-4A7E-9479-1F3B891E229A}" type="pres">
      <dgm:prSet presAssocID="{F1528946-4237-42DA-8E1B-3546A2FDAB33}" presName="vert2" presStyleCnt="0"/>
      <dgm:spPr/>
    </dgm:pt>
    <dgm:pt modelId="{9416D1E4-B788-47D3-9499-6C22BFFB694E}" type="pres">
      <dgm:prSet presAssocID="{F1528946-4237-42DA-8E1B-3546A2FDAB33}" presName="thinLine2b" presStyleLbl="callout" presStyleIdx="6" presStyleCnt="12"/>
      <dgm:spPr/>
    </dgm:pt>
    <dgm:pt modelId="{D9684661-CB85-43A3-B325-B5030F0233F5}" type="pres">
      <dgm:prSet presAssocID="{F1528946-4237-42DA-8E1B-3546A2FDAB33}" presName="vertSpace2b" presStyleCnt="0"/>
      <dgm:spPr/>
    </dgm:pt>
    <dgm:pt modelId="{9BCB82CA-365E-4663-995B-AE0B5CDEE96B}" type="pres">
      <dgm:prSet presAssocID="{700C4C6A-A2B6-46BC-ABAA-F218DAF5D730}" presName="horz2" presStyleCnt="0"/>
      <dgm:spPr/>
    </dgm:pt>
    <dgm:pt modelId="{5F5243BF-A90D-458B-A194-42236F4B72AC}" type="pres">
      <dgm:prSet presAssocID="{700C4C6A-A2B6-46BC-ABAA-F218DAF5D730}" presName="horzSpace2" presStyleCnt="0"/>
      <dgm:spPr/>
    </dgm:pt>
    <dgm:pt modelId="{EA64BDC7-48A2-4911-8F54-F1AC10F191B4}" type="pres">
      <dgm:prSet presAssocID="{700C4C6A-A2B6-46BC-ABAA-F218DAF5D730}" presName="tx2" presStyleLbl="revTx" presStyleIdx="9" presStyleCnt="14"/>
      <dgm:spPr/>
    </dgm:pt>
    <dgm:pt modelId="{0CB7CB40-5847-4EE4-A032-9F9A618E7A76}" type="pres">
      <dgm:prSet presAssocID="{700C4C6A-A2B6-46BC-ABAA-F218DAF5D730}" presName="vert2" presStyleCnt="0"/>
      <dgm:spPr/>
    </dgm:pt>
    <dgm:pt modelId="{2971E415-40A3-4F1A-A64A-378F39756ADC}" type="pres">
      <dgm:prSet presAssocID="{700C4C6A-A2B6-46BC-ABAA-F218DAF5D730}" presName="thinLine2b" presStyleLbl="callout" presStyleIdx="7" presStyleCnt="12"/>
      <dgm:spPr/>
    </dgm:pt>
    <dgm:pt modelId="{E36786E4-3307-483F-92C2-7913D118B8EB}" type="pres">
      <dgm:prSet presAssocID="{700C4C6A-A2B6-46BC-ABAA-F218DAF5D730}" presName="vertSpace2b" presStyleCnt="0"/>
      <dgm:spPr/>
    </dgm:pt>
    <dgm:pt modelId="{E6FF1E41-3977-44FD-915C-E308A77BC1EE}" type="pres">
      <dgm:prSet presAssocID="{5786096E-65B4-48B2-8B92-209BABBF5BA7}" presName="horz2" presStyleCnt="0"/>
      <dgm:spPr/>
    </dgm:pt>
    <dgm:pt modelId="{5797E076-49B8-4883-BCAB-137F9CAE4B08}" type="pres">
      <dgm:prSet presAssocID="{5786096E-65B4-48B2-8B92-209BABBF5BA7}" presName="horzSpace2" presStyleCnt="0"/>
      <dgm:spPr/>
    </dgm:pt>
    <dgm:pt modelId="{F78D0198-3042-4CAE-B2F2-2267E3B8A2AA}" type="pres">
      <dgm:prSet presAssocID="{5786096E-65B4-48B2-8B92-209BABBF5BA7}" presName="tx2" presStyleLbl="revTx" presStyleIdx="10" presStyleCnt="14"/>
      <dgm:spPr/>
    </dgm:pt>
    <dgm:pt modelId="{C1CA0088-DBBD-492C-B7AF-4A5C338B05B8}" type="pres">
      <dgm:prSet presAssocID="{5786096E-65B4-48B2-8B92-209BABBF5BA7}" presName="vert2" presStyleCnt="0"/>
      <dgm:spPr/>
    </dgm:pt>
    <dgm:pt modelId="{822D285D-E172-455D-8C87-7192305CC834}" type="pres">
      <dgm:prSet presAssocID="{5786096E-65B4-48B2-8B92-209BABBF5BA7}" presName="thinLine2b" presStyleLbl="callout" presStyleIdx="8" presStyleCnt="12"/>
      <dgm:spPr/>
    </dgm:pt>
    <dgm:pt modelId="{63BC5C88-0490-44A6-9E5B-5C857E2F81EE}" type="pres">
      <dgm:prSet presAssocID="{5786096E-65B4-48B2-8B92-209BABBF5BA7}" presName="vertSpace2b" presStyleCnt="0"/>
      <dgm:spPr/>
    </dgm:pt>
    <dgm:pt modelId="{1BA1492F-039F-4032-97D4-30BD79470AF6}" type="pres">
      <dgm:prSet presAssocID="{A0699A0E-549C-4423-9F9D-1C7958AC604B}" presName="horz2" presStyleCnt="0"/>
      <dgm:spPr/>
    </dgm:pt>
    <dgm:pt modelId="{59B864E1-185E-47E2-A863-35699ACA8823}" type="pres">
      <dgm:prSet presAssocID="{A0699A0E-549C-4423-9F9D-1C7958AC604B}" presName="horzSpace2" presStyleCnt="0"/>
      <dgm:spPr/>
    </dgm:pt>
    <dgm:pt modelId="{EE96B32A-4642-4D80-B1C4-E877B2664603}" type="pres">
      <dgm:prSet presAssocID="{A0699A0E-549C-4423-9F9D-1C7958AC604B}" presName="tx2" presStyleLbl="revTx" presStyleIdx="11" presStyleCnt="14"/>
      <dgm:spPr/>
    </dgm:pt>
    <dgm:pt modelId="{20E31025-2435-4D8B-A83C-C607E2E894CE}" type="pres">
      <dgm:prSet presAssocID="{A0699A0E-549C-4423-9F9D-1C7958AC604B}" presName="vert2" presStyleCnt="0"/>
      <dgm:spPr/>
    </dgm:pt>
    <dgm:pt modelId="{1C8C5302-1D7C-435A-A4AA-CAAF45123903}" type="pres">
      <dgm:prSet presAssocID="{A0699A0E-549C-4423-9F9D-1C7958AC604B}" presName="thinLine2b" presStyleLbl="callout" presStyleIdx="9" presStyleCnt="12"/>
      <dgm:spPr/>
    </dgm:pt>
    <dgm:pt modelId="{49DA385A-7569-4295-8BDE-BBB278FFD0AC}" type="pres">
      <dgm:prSet presAssocID="{A0699A0E-549C-4423-9F9D-1C7958AC604B}" presName="vertSpace2b" presStyleCnt="0"/>
      <dgm:spPr/>
    </dgm:pt>
    <dgm:pt modelId="{EFDD3156-1917-452B-82F9-A3867795CCC6}" type="pres">
      <dgm:prSet presAssocID="{B00C62D0-D315-4C62-BAAD-6A50F4B6EB73}" presName="horz2" presStyleCnt="0"/>
      <dgm:spPr/>
    </dgm:pt>
    <dgm:pt modelId="{AC5F0F4A-A40A-488C-9502-131C4865169E}" type="pres">
      <dgm:prSet presAssocID="{B00C62D0-D315-4C62-BAAD-6A50F4B6EB73}" presName="horzSpace2" presStyleCnt="0"/>
      <dgm:spPr/>
    </dgm:pt>
    <dgm:pt modelId="{18B41FEA-21D1-441A-9ACF-1AC185B2C8EA}" type="pres">
      <dgm:prSet presAssocID="{B00C62D0-D315-4C62-BAAD-6A50F4B6EB73}" presName="tx2" presStyleLbl="revTx" presStyleIdx="12" presStyleCnt="14"/>
      <dgm:spPr/>
    </dgm:pt>
    <dgm:pt modelId="{28C66158-C586-45EC-A7BA-D5F8AA96153B}" type="pres">
      <dgm:prSet presAssocID="{B00C62D0-D315-4C62-BAAD-6A50F4B6EB73}" presName="vert2" presStyleCnt="0"/>
      <dgm:spPr/>
    </dgm:pt>
    <dgm:pt modelId="{E5C2F823-9B0E-44E1-8CA8-34064D3EC240}" type="pres">
      <dgm:prSet presAssocID="{B00C62D0-D315-4C62-BAAD-6A50F4B6EB73}" presName="thinLine2b" presStyleLbl="callout" presStyleIdx="10" presStyleCnt="12"/>
      <dgm:spPr/>
    </dgm:pt>
    <dgm:pt modelId="{00F7ECDC-D3C5-4435-A736-169DAF41DBE8}" type="pres">
      <dgm:prSet presAssocID="{B00C62D0-D315-4C62-BAAD-6A50F4B6EB73}" presName="vertSpace2b" presStyleCnt="0"/>
      <dgm:spPr/>
    </dgm:pt>
    <dgm:pt modelId="{ED710275-8BB3-403D-A95C-6E02111FD8CE}" type="pres">
      <dgm:prSet presAssocID="{F6A14A76-11E5-41CA-B139-51A00401CF64}" presName="horz2" presStyleCnt="0"/>
      <dgm:spPr/>
    </dgm:pt>
    <dgm:pt modelId="{FAED8C54-5F3F-41D5-A704-0F042DFF34D5}" type="pres">
      <dgm:prSet presAssocID="{F6A14A76-11E5-41CA-B139-51A00401CF64}" presName="horzSpace2" presStyleCnt="0"/>
      <dgm:spPr/>
    </dgm:pt>
    <dgm:pt modelId="{2BAE850F-E954-496B-9A82-41C40D7BC9D0}" type="pres">
      <dgm:prSet presAssocID="{F6A14A76-11E5-41CA-B139-51A00401CF64}" presName="tx2" presStyleLbl="revTx" presStyleIdx="13" presStyleCnt="14"/>
      <dgm:spPr/>
    </dgm:pt>
    <dgm:pt modelId="{D2890EFC-A68B-44C9-9457-69F76428EE45}" type="pres">
      <dgm:prSet presAssocID="{F6A14A76-11E5-41CA-B139-51A00401CF64}" presName="vert2" presStyleCnt="0"/>
      <dgm:spPr/>
    </dgm:pt>
    <dgm:pt modelId="{D5CC50C9-0A4B-441A-82A8-31DC600EF21A}" type="pres">
      <dgm:prSet presAssocID="{F6A14A76-11E5-41CA-B139-51A00401CF64}" presName="thinLine2b" presStyleLbl="callout" presStyleIdx="11" presStyleCnt="12"/>
      <dgm:spPr/>
    </dgm:pt>
    <dgm:pt modelId="{C87F5A50-992C-4058-9AE1-660E28A0C79B}" type="pres">
      <dgm:prSet presAssocID="{F6A14A76-11E5-41CA-B139-51A00401CF64}" presName="vertSpace2b" presStyleCnt="0"/>
      <dgm:spPr/>
    </dgm:pt>
  </dgm:ptLst>
  <dgm:cxnLst>
    <dgm:cxn modelId="{05BEFD11-673C-4DC5-B345-C875BDF07C41}" srcId="{B29C6071-8682-4747-B9F9-8D694F8B85F8}" destId="{C93A9907-3BE6-427E-9982-67E43063D385}" srcOrd="5" destOrd="0" parTransId="{A9824466-958B-4DDF-804A-64866ACBE3B3}" sibTransId="{B772D7F2-4869-4DDE-8286-B1FD7F16AB98}"/>
    <dgm:cxn modelId="{B7B05F15-79C5-4839-B72C-8380E7925E20}" type="presOf" srcId="{5786096E-65B4-48B2-8B92-209BABBF5BA7}" destId="{F78D0198-3042-4CAE-B2F2-2267E3B8A2AA}" srcOrd="0" destOrd="0" presId="urn:microsoft.com/office/officeart/2008/layout/LinedList"/>
    <dgm:cxn modelId="{0D049A17-D711-4912-A265-027396AD80F8}" srcId="{6D514F0F-4317-4BA5-8D33-19A9257D1434}" destId="{F6A14A76-11E5-41CA-B139-51A00401CF64}" srcOrd="5" destOrd="0" parTransId="{D4FAB18E-2DE7-4E26-8A47-2FB992690C75}" sibTransId="{6C3C2A91-8B91-4EAA-9F95-413013E637FF}"/>
    <dgm:cxn modelId="{B55AA117-E002-4A53-888A-5388B1F14BC8}" srcId="{B29C6071-8682-4747-B9F9-8D694F8B85F8}" destId="{319A325D-52C6-44CC-B843-B6644FA252F1}" srcOrd="3" destOrd="0" parTransId="{94E96239-02B7-4AEA-8F4F-95DC9F1CCFDC}" sibTransId="{BA0C73F2-B8AD-44CA-A6F1-C1F6D8B2B102}"/>
    <dgm:cxn modelId="{2525742F-7FE9-4831-9798-2BC6C20D67DE}" type="presOf" srcId="{F1528946-4237-42DA-8E1B-3546A2FDAB33}" destId="{6E1CC078-8A0C-4252-AB1E-73C807A3E78F}" srcOrd="0" destOrd="0" presId="urn:microsoft.com/office/officeart/2008/layout/LinedList"/>
    <dgm:cxn modelId="{F44E9F40-9C9B-4AD6-8AAA-56C5757B392D}" srcId="{CF3CA0E9-4ACE-4318-86B8-CD42C02B492A}" destId="{B29C6071-8682-4747-B9F9-8D694F8B85F8}" srcOrd="0" destOrd="0" parTransId="{FE6FBE91-D5F0-4D0D-93AC-B446646C42E1}" sibTransId="{B26F7A5D-D103-4010-B3B5-CB35061C43E0}"/>
    <dgm:cxn modelId="{ED6F6461-08DC-4D73-877E-8A2F3EAADDC9}" srcId="{6D514F0F-4317-4BA5-8D33-19A9257D1434}" destId="{A0699A0E-549C-4423-9F9D-1C7958AC604B}" srcOrd="3" destOrd="0" parTransId="{2EDBAFA8-12F9-4D8F-866F-0C2A701CFB38}" sibTransId="{FDA07472-9020-4BD5-AC11-C533FEFEA42E}"/>
    <dgm:cxn modelId="{073C9766-976F-4679-959C-073BD3D0C4F0}" type="presOf" srcId="{319A325D-52C6-44CC-B843-B6644FA252F1}" destId="{E29772BB-7E6B-4148-8BB9-C54E6A1E83BA}" srcOrd="0" destOrd="0" presId="urn:microsoft.com/office/officeart/2008/layout/LinedList"/>
    <dgm:cxn modelId="{C3EA9149-E44C-4454-9672-238B1ED9881B}" type="presOf" srcId="{3ECBAEEF-8692-4C97-A45D-15A8296149C6}" destId="{D55136DF-8456-441C-A44E-E64DBC0F7AF3}" srcOrd="0" destOrd="0" presId="urn:microsoft.com/office/officeart/2008/layout/LinedList"/>
    <dgm:cxn modelId="{57DECA6A-F008-428C-B3A8-C1B7CD9843E0}" srcId="{6D514F0F-4317-4BA5-8D33-19A9257D1434}" destId="{5786096E-65B4-48B2-8B92-209BABBF5BA7}" srcOrd="2" destOrd="0" parTransId="{14526582-A64F-4FAD-A40E-BB8CEC241A06}" sibTransId="{2D955A47-B726-458F-A3F5-A7C421340216}"/>
    <dgm:cxn modelId="{F2C33171-8441-4AB2-A8FD-7061B8BE8D3F}" type="presOf" srcId="{5EEDA3BC-6604-4CCA-8B08-529A3549B755}" destId="{13244D6E-E8DD-41CB-A593-29587C83EE4E}" srcOrd="0" destOrd="0" presId="urn:microsoft.com/office/officeart/2008/layout/LinedList"/>
    <dgm:cxn modelId="{2AC6CB56-A6CC-4C61-870C-B11AD94B65FD}" srcId="{CF3CA0E9-4ACE-4318-86B8-CD42C02B492A}" destId="{6D514F0F-4317-4BA5-8D33-19A9257D1434}" srcOrd="1" destOrd="0" parTransId="{95D0A7AF-BAA8-46A4-A27E-4D81767FBF9C}" sibTransId="{15A53531-9B5C-4EDB-AD96-37FE8F7A22A9}"/>
    <dgm:cxn modelId="{CCA34559-F04D-4E5B-A1AA-DDFD1A6351FA}" srcId="{B29C6071-8682-4747-B9F9-8D694F8B85F8}" destId="{BF082CC1-06F3-44BC-857B-FCC7C870795C}" srcOrd="0" destOrd="0" parTransId="{37E72708-3586-41DE-9AB1-27F700B5B7FB}" sibTransId="{68500A23-EF8A-4B97-B73E-5CC163AB5C76}"/>
    <dgm:cxn modelId="{89688C79-A2FF-42DB-99C9-72A454834D7F}" srcId="{6D514F0F-4317-4BA5-8D33-19A9257D1434}" destId="{700C4C6A-A2B6-46BC-ABAA-F218DAF5D730}" srcOrd="1" destOrd="0" parTransId="{D2D54B61-73D2-4E09-ACCB-7A430B863BF2}" sibTransId="{68D78EC2-6F28-42F6-BF6D-C43DF7D67472}"/>
    <dgm:cxn modelId="{E46B7D81-5007-41B2-81EE-0CACB0D25C33}" type="presOf" srcId="{9C966F1D-4F4C-46B0-AD2C-821DFF5D3EA0}" destId="{4B7FF33C-D28D-46F0-8B8D-B661CBA9FD8B}" srcOrd="0" destOrd="0" presId="urn:microsoft.com/office/officeart/2008/layout/LinedList"/>
    <dgm:cxn modelId="{94B5458C-934D-4D52-8385-E4CE681EF807}" type="presOf" srcId="{BF082CC1-06F3-44BC-857B-FCC7C870795C}" destId="{D67EAA90-FB88-4B1C-B297-557EB0D44A24}" srcOrd="0" destOrd="0" presId="urn:microsoft.com/office/officeart/2008/layout/LinedList"/>
    <dgm:cxn modelId="{FA56059C-B254-45E0-92DF-595C9B2AF219}" type="presOf" srcId="{6D514F0F-4317-4BA5-8D33-19A9257D1434}" destId="{11C48DD7-5B8A-4964-9DB9-A26D40FC1708}" srcOrd="0" destOrd="0" presId="urn:microsoft.com/office/officeart/2008/layout/LinedList"/>
    <dgm:cxn modelId="{6869C9A0-D966-48A2-8653-8721AE981BDF}" srcId="{B29C6071-8682-4747-B9F9-8D694F8B85F8}" destId="{9C966F1D-4F4C-46B0-AD2C-821DFF5D3EA0}" srcOrd="4" destOrd="0" parTransId="{53462F34-5088-4073-836C-72C0B24B3FE1}" sibTransId="{45008203-F4CB-4303-AA9F-DD2B8403FD78}"/>
    <dgm:cxn modelId="{2C162BAC-46FE-4D07-A4AC-EE87C40785C4}" srcId="{6D514F0F-4317-4BA5-8D33-19A9257D1434}" destId="{F1528946-4237-42DA-8E1B-3546A2FDAB33}" srcOrd="0" destOrd="0" parTransId="{AB95C4AB-ED05-46F2-B01F-C80F57B4242D}" sibTransId="{C564BF27-F786-4BDC-8DD5-7086BFE6311B}"/>
    <dgm:cxn modelId="{9AD4C6BA-37D2-446B-A451-5FD3E6800B33}" type="presOf" srcId="{CF3CA0E9-4ACE-4318-86B8-CD42C02B492A}" destId="{7C4E75D9-DE79-4575-B20F-75D57852096A}" srcOrd="0" destOrd="0" presId="urn:microsoft.com/office/officeart/2008/layout/LinedList"/>
    <dgm:cxn modelId="{407A34C0-3B58-4BCA-8C3F-010825F509FF}" srcId="{B29C6071-8682-4747-B9F9-8D694F8B85F8}" destId="{5EEDA3BC-6604-4CCA-8B08-529A3549B755}" srcOrd="1" destOrd="0" parTransId="{50A4A22B-A41A-42CA-9BA1-8E567FAAFB32}" sibTransId="{662E5ED1-51DE-490B-A762-06EE13488191}"/>
    <dgm:cxn modelId="{79A2C6ED-ECFF-4BA9-9414-393F885E49D6}" srcId="{6D514F0F-4317-4BA5-8D33-19A9257D1434}" destId="{B00C62D0-D315-4C62-BAAD-6A50F4B6EB73}" srcOrd="4" destOrd="0" parTransId="{EC263F63-2D67-4871-859B-477896FA4717}" sibTransId="{A4BD05A2-8A94-469E-9555-D17E1FA4FEB0}"/>
    <dgm:cxn modelId="{F089B6EE-021E-42D1-B01F-EC1012EC87EC}" type="presOf" srcId="{B29C6071-8682-4747-B9F9-8D694F8B85F8}" destId="{6E54AA43-E191-4F2A-B2E7-02A9AB3525D6}" srcOrd="0" destOrd="0" presId="urn:microsoft.com/office/officeart/2008/layout/LinedList"/>
    <dgm:cxn modelId="{E6F0D0F0-A0A7-4F1E-BA53-800AE6601FF4}" srcId="{B29C6071-8682-4747-B9F9-8D694F8B85F8}" destId="{3ECBAEEF-8692-4C97-A45D-15A8296149C6}" srcOrd="2" destOrd="0" parTransId="{EAF1C319-74C3-473E-AA5C-2C41E661480D}" sibTransId="{F321E9E6-E825-451B-A709-5BF067B39180}"/>
    <dgm:cxn modelId="{5B5CE0F0-3D56-4384-AF0E-4CCAA2E1A95A}" type="presOf" srcId="{C93A9907-3BE6-427E-9982-67E43063D385}" destId="{2AEA0005-E9E1-471E-A23A-B35B3FE3B7AA}" srcOrd="0" destOrd="0" presId="urn:microsoft.com/office/officeart/2008/layout/LinedList"/>
    <dgm:cxn modelId="{92EC78F9-FE12-46C9-91F9-D87C3E9010FB}" type="presOf" srcId="{F6A14A76-11E5-41CA-B139-51A00401CF64}" destId="{2BAE850F-E954-496B-9A82-41C40D7BC9D0}" srcOrd="0" destOrd="0" presId="urn:microsoft.com/office/officeart/2008/layout/LinedList"/>
    <dgm:cxn modelId="{4F223DFB-773D-400C-B6B7-16291054888E}" type="presOf" srcId="{A0699A0E-549C-4423-9F9D-1C7958AC604B}" destId="{EE96B32A-4642-4D80-B1C4-E877B2664603}" srcOrd="0" destOrd="0" presId="urn:microsoft.com/office/officeart/2008/layout/LinedList"/>
    <dgm:cxn modelId="{57E896FC-A9C5-4DA0-AE36-397F4DDA2472}" type="presOf" srcId="{700C4C6A-A2B6-46BC-ABAA-F218DAF5D730}" destId="{EA64BDC7-48A2-4911-8F54-F1AC10F191B4}" srcOrd="0" destOrd="0" presId="urn:microsoft.com/office/officeart/2008/layout/LinedList"/>
    <dgm:cxn modelId="{CC270FFD-4285-4E68-B49F-57F5905A244D}" type="presOf" srcId="{B00C62D0-D315-4C62-BAAD-6A50F4B6EB73}" destId="{18B41FEA-21D1-441A-9ACF-1AC185B2C8EA}" srcOrd="0" destOrd="0" presId="urn:microsoft.com/office/officeart/2008/layout/LinedList"/>
    <dgm:cxn modelId="{A38723BF-F37B-424D-8750-7C9194064A4B}" type="presParOf" srcId="{7C4E75D9-DE79-4575-B20F-75D57852096A}" destId="{A555D12A-2801-43B3-B813-B1254C80BFD4}" srcOrd="0" destOrd="0" presId="urn:microsoft.com/office/officeart/2008/layout/LinedList"/>
    <dgm:cxn modelId="{921013FC-6BC8-4AA7-97EB-5265E673E3AF}" type="presParOf" srcId="{7C4E75D9-DE79-4575-B20F-75D57852096A}" destId="{86CF5452-A6CC-4028-9FA3-C111ABB6D48F}" srcOrd="1" destOrd="0" presId="urn:microsoft.com/office/officeart/2008/layout/LinedList"/>
    <dgm:cxn modelId="{12467043-17EC-4682-A0A8-E07B8BED822A}" type="presParOf" srcId="{86CF5452-A6CC-4028-9FA3-C111ABB6D48F}" destId="{6E54AA43-E191-4F2A-B2E7-02A9AB3525D6}" srcOrd="0" destOrd="0" presId="urn:microsoft.com/office/officeart/2008/layout/LinedList"/>
    <dgm:cxn modelId="{159E3035-CDC3-4A31-ADC0-A48736B77943}" type="presParOf" srcId="{86CF5452-A6CC-4028-9FA3-C111ABB6D48F}" destId="{A35FECE9-09C3-4F5C-A514-88CBE6E327C3}" srcOrd="1" destOrd="0" presId="urn:microsoft.com/office/officeart/2008/layout/LinedList"/>
    <dgm:cxn modelId="{2CA33097-9AAA-41A5-B135-B8F9198E3FF9}" type="presParOf" srcId="{A35FECE9-09C3-4F5C-A514-88CBE6E327C3}" destId="{5CC72D50-7705-4DBA-861A-A82DEC5BD2C3}" srcOrd="0" destOrd="0" presId="urn:microsoft.com/office/officeart/2008/layout/LinedList"/>
    <dgm:cxn modelId="{3D89EA6B-32F4-46B8-A49E-FD8B6FCAF5D8}" type="presParOf" srcId="{A35FECE9-09C3-4F5C-A514-88CBE6E327C3}" destId="{CA835245-B321-4788-8879-3731A222A754}" srcOrd="1" destOrd="0" presId="urn:microsoft.com/office/officeart/2008/layout/LinedList"/>
    <dgm:cxn modelId="{6817F8E2-00F2-440E-90B0-3AD0087B9E17}" type="presParOf" srcId="{CA835245-B321-4788-8879-3731A222A754}" destId="{6FAE500E-8BE9-4086-A464-1BD8802F7644}" srcOrd="0" destOrd="0" presId="urn:microsoft.com/office/officeart/2008/layout/LinedList"/>
    <dgm:cxn modelId="{CBE4DD81-E941-4EE0-85C1-462D0EEA4AD3}" type="presParOf" srcId="{CA835245-B321-4788-8879-3731A222A754}" destId="{D67EAA90-FB88-4B1C-B297-557EB0D44A24}" srcOrd="1" destOrd="0" presId="urn:microsoft.com/office/officeart/2008/layout/LinedList"/>
    <dgm:cxn modelId="{390DD3D4-E2AB-4CD8-BCA3-D7C0A8E11432}" type="presParOf" srcId="{CA835245-B321-4788-8879-3731A222A754}" destId="{46F49142-E466-466D-9C23-8AE447B13FE4}" srcOrd="2" destOrd="0" presId="urn:microsoft.com/office/officeart/2008/layout/LinedList"/>
    <dgm:cxn modelId="{959E1177-8B17-4FED-89F4-E97BE43D7B6D}" type="presParOf" srcId="{A35FECE9-09C3-4F5C-A514-88CBE6E327C3}" destId="{54E961EA-1E74-4B69-8036-8A312EA8EEB5}" srcOrd="2" destOrd="0" presId="urn:microsoft.com/office/officeart/2008/layout/LinedList"/>
    <dgm:cxn modelId="{D5FE597E-B11F-4411-A8FB-84FF68F8F6B0}" type="presParOf" srcId="{A35FECE9-09C3-4F5C-A514-88CBE6E327C3}" destId="{EB73F1D9-EBF8-442D-938C-98261AF545AB}" srcOrd="3" destOrd="0" presId="urn:microsoft.com/office/officeart/2008/layout/LinedList"/>
    <dgm:cxn modelId="{E3EDE1F4-B0EE-49F5-8708-F69B2AB739C2}" type="presParOf" srcId="{A35FECE9-09C3-4F5C-A514-88CBE6E327C3}" destId="{28BEF156-8BC6-4C22-848E-F0D7127108BE}" srcOrd="4" destOrd="0" presId="urn:microsoft.com/office/officeart/2008/layout/LinedList"/>
    <dgm:cxn modelId="{3734527A-151E-469F-90DB-46EA7840A3A9}" type="presParOf" srcId="{28BEF156-8BC6-4C22-848E-F0D7127108BE}" destId="{B3657F56-2DD1-4609-9096-B60CC4BCF2A6}" srcOrd="0" destOrd="0" presId="urn:microsoft.com/office/officeart/2008/layout/LinedList"/>
    <dgm:cxn modelId="{65D675D8-58D0-4C1C-AC06-D965F3D6B3B7}" type="presParOf" srcId="{28BEF156-8BC6-4C22-848E-F0D7127108BE}" destId="{13244D6E-E8DD-41CB-A593-29587C83EE4E}" srcOrd="1" destOrd="0" presId="urn:microsoft.com/office/officeart/2008/layout/LinedList"/>
    <dgm:cxn modelId="{E76BAC37-D9F2-4EB3-9E03-F35BF18AE13B}" type="presParOf" srcId="{28BEF156-8BC6-4C22-848E-F0D7127108BE}" destId="{59C53DE9-56D6-498F-981C-08BB3A6397ED}" srcOrd="2" destOrd="0" presId="urn:microsoft.com/office/officeart/2008/layout/LinedList"/>
    <dgm:cxn modelId="{CE4D8A3D-C125-463A-B571-8625C2F7E731}" type="presParOf" srcId="{A35FECE9-09C3-4F5C-A514-88CBE6E327C3}" destId="{1D9B1944-8713-48D7-9B49-2DEDBE311567}" srcOrd="5" destOrd="0" presId="urn:microsoft.com/office/officeart/2008/layout/LinedList"/>
    <dgm:cxn modelId="{E69B8B60-F736-4605-B072-41477900941C}" type="presParOf" srcId="{A35FECE9-09C3-4F5C-A514-88CBE6E327C3}" destId="{BC054B7A-0CBE-4F33-B9E7-826093407311}" srcOrd="6" destOrd="0" presId="urn:microsoft.com/office/officeart/2008/layout/LinedList"/>
    <dgm:cxn modelId="{134CE974-4677-4831-8F81-9C4B73CFC69B}" type="presParOf" srcId="{A35FECE9-09C3-4F5C-A514-88CBE6E327C3}" destId="{2AD9E179-B4E9-4272-B07C-BEE5E39F89D0}" srcOrd="7" destOrd="0" presId="urn:microsoft.com/office/officeart/2008/layout/LinedList"/>
    <dgm:cxn modelId="{31C11A41-1F53-4D58-BE17-0D20A934DD9E}" type="presParOf" srcId="{2AD9E179-B4E9-4272-B07C-BEE5E39F89D0}" destId="{7E69E28F-37EA-48DC-98A0-E8FB99619903}" srcOrd="0" destOrd="0" presId="urn:microsoft.com/office/officeart/2008/layout/LinedList"/>
    <dgm:cxn modelId="{B44BCEF4-2D95-4855-88E7-4DF0A579854C}" type="presParOf" srcId="{2AD9E179-B4E9-4272-B07C-BEE5E39F89D0}" destId="{D55136DF-8456-441C-A44E-E64DBC0F7AF3}" srcOrd="1" destOrd="0" presId="urn:microsoft.com/office/officeart/2008/layout/LinedList"/>
    <dgm:cxn modelId="{70BC1D1C-8F45-4057-B1B3-AEF8AD5BADF3}" type="presParOf" srcId="{2AD9E179-B4E9-4272-B07C-BEE5E39F89D0}" destId="{9921D3CA-7671-499E-A2AE-64E42FD4D792}" srcOrd="2" destOrd="0" presId="urn:microsoft.com/office/officeart/2008/layout/LinedList"/>
    <dgm:cxn modelId="{F40769F4-4D02-43B7-9ACC-3159DAD46BD8}" type="presParOf" srcId="{A35FECE9-09C3-4F5C-A514-88CBE6E327C3}" destId="{06AF95D8-F667-4152-8668-89B6D8131A97}" srcOrd="8" destOrd="0" presId="urn:microsoft.com/office/officeart/2008/layout/LinedList"/>
    <dgm:cxn modelId="{787DC6CA-F7B1-4870-920F-AC165C627E73}" type="presParOf" srcId="{A35FECE9-09C3-4F5C-A514-88CBE6E327C3}" destId="{6BA6F0F7-2CB0-4023-9787-733DEA2708DE}" srcOrd="9" destOrd="0" presId="urn:microsoft.com/office/officeart/2008/layout/LinedList"/>
    <dgm:cxn modelId="{98BE6791-0D03-40E7-946E-2FD7BB62CC7E}" type="presParOf" srcId="{A35FECE9-09C3-4F5C-A514-88CBE6E327C3}" destId="{4DDD7A12-1B71-4343-B12D-3303A29733A8}" srcOrd="10" destOrd="0" presId="urn:microsoft.com/office/officeart/2008/layout/LinedList"/>
    <dgm:cxn modelId="{A6B54DD3-D6A8-46C3-B1A6-A94627999B2B}" type="presParOf" srcId="{4DDD7A12-1B71-4343-B12D-3303A29733A8}" destId="{FB8FE8A8-FEF8-4F78-A8D7-ED5CEDB56560}" srcOrd="0" destOrd="0" presId="urn:microsoft.com/office/officeart/2008/layout/LinedList"/>
    <dgm:cxn modelId="{FB4D2A0D-48A5-40C1-BBA2-B730CC4E3878}" type="presParOf" srcId="{4DDD7A12-1B71-4343-B12D-3303A29733A8}" destId="{E29772BB-7E6B-4148-8BB9-C54E6A1E83BA}" srcOrd="1" destOrd="0" presId="urn:microsoft.com/office/officeart/2008/layout/LinedList"/>
    <dgm:cxn modelId="{0E860AA4-53F5-4FF9-B4A5-3485314144CF}" type="presParOf" srcId="{4DDD7A12-1B71-4343-B12D-3303A29733A8}" destId="{D575BF5C-72B6-4C45-975E-4A849F3C8D50}" srcOrd="2" destOrd="0" presId="urn:microsoft.com/office/officeart/2008/layout/LinedList"/>
    <dgm:cxn modelId="{27D0F85A-3A9A-48A3-8FFE-A111A387E2B6}" type="presParOf" srcId="{A35FECE9-09C3-4F5C-A514-88CBE6E327C3}" destId="{E3492B58-D4B9-436B-910A-461AC9598AB9}" srcOrd="11" destOrd="0" presId="urn:microsoft.com/office/officeart/2008/layout/LinedList"/>
    <dgm:cxn modelId="{6BDC5254-721F-48BF-8D25-74C489D963C5}" type="presParOf" srcId="{A35FECE9-09C3-4F5C-A514-88CBE6E327C3}" destId="{80467152-3F91-4D27-8E35-D9AA3D7153AD}" srcOrd="12" destOrd="0" presId="urn:microsoft.com/office/officeart/2008/layout/LinedList"/>
    <dgm:cxn modelId="{7E48F491-7BD3-4BA1-8703-BE87ADADB00C}" type="presParOf" srcId="{A35FECE9-09C3-4F5C-A514-88CBE6E327C3}" destId="{CC910213-E355-4395-BA5F-7E0393B4AC50}" srcOrd="13" destOrd="0" presId="urn:microsoft.com/office/officeart/2008/layout/LinedList"/>
    <dgm:cxn modelId="{D5E9F6E4-A755-40A2-AE90-48A38E133C8D}" type="presParOf" srcId="{CC910213-E355-4395-BA5F-7E0393B4AC50}" destId="{8B8B5258-54BF-4639-A816-E6CB1E229912}" srcOrd="0" destOrd="0" presId="urn:microsoft.com/office/officeart/2008/layout/LinedList"/>
    <dgm:cxn modelId="{A5F8AF0F-828B-490D-AAA9-36ABF9DF0E7E}" type="presParOf" srcId="{CC910213-E355-4395-BA5F-7E0393B4AC50}" destId="{4B7FF33C-D28D-46F0-8B8D-B661CBA9FD8B}" srcOrd="1" destOrd="0" presId="urn:microsoft.com/office/officeart/2008/layout/LinedList"/>
    <dgm:cxn modelId="{06D93DCA-7FE8-44AF-B23D-5D82F22B9D57}" type="presParOf" srcId="{CC910213-E355-4395-BA5F-7E0393B4AC50}" destId="{93BE287C-D170-446C-890B-C10AB38A4EF1}" srcOrd="2" destOrd="0" presId="urn:microsoft.com/office/officeart/2008/layout/LinedList"/>
    <dgm:cxn modelId="{F7022E3B-010B-49A2-8EB6-EB19569452BF}" type="presParOf" srcId="{A35FECE9-09C3-4F5C-A514-88CBE6E327C3}" destId="{B67C80C4-311B-41EE-94BF-325055C18CF8}" srcOrd="14" destOrd="0" presId="urn:microsoft.com/office/officeart/2008/layout/LinedList"/>
    <dgm:cxn modelId="{BB86507B-274E-4A90-8BBE-5DB2C2D95B88}" type="presParOf" srcId="{A35FECE9-09C3-4F5C-A514-88CBE6E327C3}" destId="{106395D6-B8A1-49B5-9491-F065E91021F5}" srcOrd="15" destOrd="0" presId="urn:microsoft.com/office/officeart/2008/layout/LinedList"/>
    <dgm:cxn modelId="{3B84938C-4859-496C-BB5E-3AC43C422BD5}" type="presParOf" srcId="{A35FECE9-09C3-4F5C-A514-88CBE6E327C3}" destId="{766C32C8-65C1-4DB7-9F43-449B6CE8248C}" srcOrd="16" destOrd="0" presId="urn:microsoft.com/office/officeart/2008/layout/LinedList"/>
    <dgm:cxn modelId="{E5ABA0CD-2861-455F-91CD-6E4EF5479C5B}" type="presParOf" srcId="{766C32C8-65C1-4DB7-9F43-449B6CE8248C}" destId="{736949C0-2570-4AB1-B107-7354FDC351DD}" srcOrd="0" destOrd="0" presId="urn:microsoft.com/office/officeart/2008/layout/LinedList"/>
    <dgm:cxn modelId="{A539509E-FE59-4EAE-A3F6-4B0567301680}" type="presParOf" srcId="{766C32C8-65C1-4DB7-9F43-449B6CE8248C}" destId="{2AEA0005-E9E1-471E-A23A-B35B3FE3B7AA}" srcOrd="1" destOrd="0" presId="urn:microsoft.com/office/officeart/2008/layout/LinedList"/>
    <dgm:cxn modelId="{6FCFD0ED-9BBB-4998-8600-8EB9863EE9DD}" type="presParOf" srcId="{766C32C8-65C1-4DB7-9F43-449B6CE8248C}" destId="{955F76FC-895C-4B5D-8B54-CE65CC49370E}" srcOrd="2" destOrd="0" presId="urn:microsoft.com/office/officeart/2008/layout/LinedList"/>
    <dgm:cxn modelId="{6B50B5E1-18F8-42A7-B852-BCDD73FA3D21}" type="presParOf" srcId="{A35FECE9-09C3-4F5C-A514-88CBE6E327C3}" destId="{7BC88B17-2E76-459D-ADBF-C513BB7C2B85}" srcOrd="17" destOrd="0" presId="urn:microsoft.com/office/officeart/2008/layout/LinedList"/>
    <dgm:cxn modelId="{3E60F377-82CC-4568-A04B-994C7D1A5BFD}" type="presParOf" srcId="{A35FECE9-09C3-4F5C-A514-88CBE6E327C3}" destId="{01C424A9-9546-4FF0-B3E2-A7E2F04E1ECD}" srcOrd="18" destOrd="0" presId="urn:microsoft.com/office/officeart/2008/layout/LinedList"/>
    <dgm:cxn modelId="{E595B859-1E00-4154-92F7-238D5EB4EC06}" type="presParOf" srcId="{7C4E75D9-DE79-4575-B20F-75D57852096A}" destId="{D4862816-917A-40FD-B021-0EB820F814B1}" srcOrd="2" destOrd="0" presId="urn:microsoft.com/office/officeart/2008/layout/LinedList"/>
    <dgm:cxn modelId="{09000632-9CFF-4E92-98FD-D23E596F17EC}" type="presParOf" srcId="{7C4E75D9-DE79-4575-B20F-75D57852096A}" destId="{BA10D3F1-908F-4F35-ABBB-F911A79A89F8}" srcOrd="3" destOrd="0" presId="urn:microsoft.com/office/officeart/2008/layout/LinedList"/>
    <dgm:cxn modelId="{E66270EA-A0E8-4759-84F2-747AC106F953}" type="presParOf" srcId="{BA10D3F1-908F-4F35-ABBB-F911A79A89F8}" destId="{11C48DD7-5B8A-4964-9DB9-A26D40FC1708}" srcOrd="0" destOrd="0" presId="urn:microsoft.com/office/officeart/2008/layout/LinedList"/>
    <dgm:cxn modelId="{570FE6F0-7380-4E47-BE38-860861A785BA}" type="presParOf" srcId="{BA10D3F1-908F-4F35-ABBB-F911A79A89F8}" destId="{7AE92E6D-0D8C-448C-80C5-B616F79FCF7E}" srcOrd="1" destOrd="0" presId="urn:microsoft.com/office/officeart/2008/layout/LinedList"/>
    <dgm:cxn modelId="{F6C2A785-8D6B-4EB7-9718-C4D2B878B165}" type="presParOf" srcId="{7AE92E6D-0D8C-448C-80C5-B616F79FCF7E}" destId="{B599CF4F-D7A5-4FEF-83EA-B8E5D9456175}" srcOrd="0" destOrd="0" presId="urn:microsoft.com/office/officeart/2008/layout/LinedList"/>
    <dgm:cxn modelId="{9920264A-43EB-4DF3-BCEA-C0B0A4998FF8}" type="presParOf" srcId="{7AE92E6D-0D8C-448C-80C5-B616F79FCF7E}" destId="{4F2839C9-133A-4AB2-9FE0-C870B821ED91}" srcOrd="1" destOrd="0" presId="urn:microsoft.com/office/officeart/2008/layout/LinedList"/>
    <dgm:cxn modelId="{EE1E0B25-C600-46E5-BBBC-2D8382BCF557}" type="presParOf" srcId="{4F2839C9-133A-4AB2-9FE0-C870B821ED91}" destId="{7D889227-93A1-4358-BFD6-F68D21AD8B71}" srcOrd="0" destOrd="0" presId="urn:microsoft.com/office/officeart/2008/layout/LinedList"/>
    <dgm:cxn modelId="{A1AE490B-F677-4770-888E-BC854AE5ED2D}" type="presParOf" srcId="{4F2839C9-133A-4AB2-9FE0-C870B821ED91}" destId="{6E1CC078-8A0C-4252-AB1E-73C807A3E78F}" srcOrd="1" destOrd="0" presId="urn:microsoft.com/office/officeart/2008/layout/LinedList"/>
    <dgm:cxn modelId="{A4112785-8C03-4437-AFE3-030CCA71D888}" type="presParOf" srcId="{4F2839C9-133A-4AB2-9FE0-C870B821ED91}" destId="{79F6149D-FB56-4A7E-9479-1F3B891E229A}" srcOrd="2" destOrd="0" presId="urn:microsoft.com/office/officeart/2008/layout/LinedList"/>
    <dgm:cxn modelId="{B515ECD7-4F3C-44CC-9E72-90BEE84D501C}" type="presParOf" srcId="{7AE92E6D-0D8C-448C-80C5-B616F79FCF7E}" destId="{9416D1E4-B788-47D3-9499-6C22BFFB694E}" srcOrd="2" destOrd="0" presId="urn:microsoft.com/office/officeart/2008/layout/LinedList"/>
    <dgm:cxn modelId="{D8C9D1F6-6655-41C6-A4E8-84CE209A6F4E}" type="presParOf" srcId="{7AE92E6D-0D8C-448C-80C5-B616F79FCF7E}" destId="{D9684661-CB85-43A3-B325-B5030F0233F5}" srcOrd="3" destOrd="0" presId="urn:microsoft.com/office/officeart/2008/layout/LinedList"/>
    <dgm:cxn modelId="{05C275AF-0F0B-420A-BD64-9D119C011AAB}" type="presParOf" srcId="{7AE92E6D-0D8C-448C-80C5-B616F79FCF7E}" destId="{9BCB82CA-365E-4663-995B-AE0B5CDEE96B}" srcOrd="4" destOrd="0" presId="urn:microsoft.com/office/officeart/2008/layout/LinedList"/>
    <dgm:cxn modelId="{FCB16B56-B0AE-485B-B1B1-90B97A855C00}" type="presParOf" srcId="{9BCB82CA-365E-4663-995B-AE0B5CDEE96B}" destId="{5F5243BF-A90D-458B-A194-42236F4B72AC}" srcOrd="0" destOrd="0" presId="urn:microsoft.com/office/officeart/2008/layout/LinedList"/>
    <dgm:cxn modelId="{D6B49449-8D8B-465E-9318-E090414645C7}" type="presParOf" srcId="{9BCB82CA-365E-4663-995B-AE0B5CDEE96B}" destId="{EA64BDC7-48A2-4911-8F54-F1AC10F191B4}" srcOrd="1" destOrd="0" presId="urn:microsoft.com/office/officeart/2008/layout/LinedList"/>
    <dgm:cxn modelId="{58A6C989-650F-4E38-9C13-B9A2F81795B1}" type="presParOf" srcId="{9BCB82CA-365E-4663-995B-AE0B5CDEE96B}" destId="{0CB7CB40-5847-4EE4-A032-9F9A618E7A76}" srcOrd="2" destOrd="0" presId="urn:microsoft.com/office/officeart/2008/layout/LinedList"/>
    <dgm:cxn modelId="{02E7A5CD-48D5-4D74-90A3-925FBAFC5C36}" type="presParOf" srcId="{7AE92E6D-0D8C-448C-80C5-B616F79FCF7E}" destId="{2971E415-40A3-4F1A-A64A-378F39756ADC}" srcOrd="5" destOrd="0" presId="urn:microsoft.com/office/officeart/2008/layout/LinedList"/>
    <dgm:cxn modelId="{F5B3A6D5-1796-4945-9A4C-31D6DD4051DD}" type="presParOf" srcId="{7AE92E6D-0D8C-448C-80C5-B616F79FCF7E}" destId="{E36786E4-3307-483F-92C2-7913D118B8EB}" srcOrd="6" destOrd="0" presId="urn:microsoft.com/office/officeart/2008/layout/LinedList"/>
    <dgm:cxn modelId="{FA9DE473-03F8-49D3-9450-0EE51CE46248}" type="presParOf" srcId="{7AE92E6D-0D8C-448C-80C5-B616F79FCF7E}" destId="{E6FF1E41-3977-44FD-915C-E308A77BC1EE}" srcOrd="7" destOrd="0" presId="urn:microsoft.com/office/officeart/2008/layout/LinedList"/>
    <dgm:cxn modelId="{ADC8D51A-1669-4169-915C-AFB0EEEF2546}" type="presParOf" srcId="{E6FF1E41-3977-44FD-915C-E308A77BC1EE}" destId="{5797E076-49B8-4883-BCAB-137F9CAE4B08}" srcOrd="0" destOrd="0" presId="urn:microsoft.com/office/officeart/2008/layout/LinedList"/>
    <dgm:cxn modelId="{7EA5E29F-2ED6-4003-94A8-B6AF0F0FD57A}" type="presParOf" srcId="{E6FF1E41-3977-44FD-915C-E308A77BC1EE}" destId="{F78D0198-3042-4CAE-B2F2-2267E3B8A2AA}" srcOrd="1" destOrd="0" presId="urn:microsoft.com/office/officeart/2008/layout/LinedList"/>
    <dgm:cxn modelId="{758155E8-BD54-4360-A963-3E2B9729B3EC}" type="presParOf" srcId="{E6FF1E41-3977-44FD-915C-E308A77BC1EE}" destId="{C1CA0088-DBBD-492C-B7AF-4A5C338B05B8}" srcOrd="2" destOrd="0" presId="urn:microsoft.com/office/officeart/2008/layout/LinedList"/>
    <dgm:cxn modelId="{DBEEA548-DCB6-4DE9-99DA-AB77670C1B58}" type="presParOf" srcId="{7AE92E6D-0D8C-448C-80C5-B616F79FCF7E}" destId="{822D285D-E172-455D-8C87-7192305CC834}" srcOrd="8" destOrd="0" presId="urn:microsoft.com/office/officeart/2008/layout/LinedList"/>
    <dgm:cxn modelId="{E8BAE942-4237-44C0-B86D-7EE16FA1A776}" type="presParOf" srcId="{7AE92E6D-0D8C-448C-80C5-B616F79FCF7E}" destId="{63BC5C88-0490-44A6-9E5B-5C857E2F81EE}" srcOrd="9" destOrd="0" presId="urn:microsoft.com/office/officeart/2008/layout/LinedList"/>
    <dgm:cxn modelId="{32BE590E-9D06-4836-B4CA-F69428A93E5D}" type="presParOf" srcId="{7AE92E6D-0D8C-448C-80C5-B616F79FCF7E}" destId="{1BA1492F-039F-4032-97D4-30BD79470AF6}" srcOrd="10" destOrd="0" presId="urn:microsoft.com/office/officeart/2008/layout/LinedList"/>
    <dgm:cxn modelId="{0E1FFFD6-556E-4EE6-BE1E-3E8BE937B3D5}" type="presParOf" srcId="{1BA1492F-039F-4032-97D4-30BD79470AF6}" destId="{59B864E1-185E-47E2-A863-35699ACA8823}" srcOrd="0" destOrd="0" presId="urn:microsoft.com/office/officeart/2008/layout/LinedList"/>
    <dgm:cxn modelId="{20871D46-5001-42F0-8E94-2020D3702309}" type="presParOf" srcId="{1BA1492F-039F-4032-97D4-30BD79470AF6}" destId="{EE96B32A-4642-4D80-B1C4-E877B2664603}" srcOrd="1" destOrd="0" presId="urn:microsoft.com/office/officeart/2008/layout/LinedList"/>
    <dgm:cxn modelId="{EB57AC67-7166-4B1E-9F3E-6A268CA4E838}" type="presParOf" srcId="{1BA1492F-039F-4032-97D4-30BD79470AF6}" destId="{20E31025-2435-4D8B-A83C-C607E2E894CE}" srcOrd="2" destOrd="0" presId="urn:microsoft.com/office/officeart/2008/layout/LinedList"/>
    <dgm:cxn modelId="{9F3F7410-B43C-42F2-949B-AEBF21C12731}" type="presParOf" srcId="{7AE92E6D-0D8C-448C-80C5-B616F79FCF7E}" destId="{1C8C5302-1D7C-435A-A4AA-CAAF45123903}" srcOrd="11" destOrd="0" presId="urn:microsoft.com/office/officeart/2008/layout/LinedList"/>
    <dgm:cxn modelId="{D8435159-2EF6-4B93-ACE4-1177FA0FDD50}" type="presParOf" srcId="{7AE92E6D-0D8C-448C-80C5-B616F79FCF7E}" destId="{49DA385A-7569-4295-8BDE-BBB278FFD0AC}" srcOrd="12" destOrd="0" presId="urn:microsoft.com/office/officeart/2008/layout/LinedList"/>
    <dgm:cxn modelId="{4A5BA884-7E34-450D-90C6-6E4EF3739629}" type="presParOf" srcId="{7AE92E6D-0D8C-448C-80C5-B616F79FCF7E}" destId="{EFDD3156-1917-452B-82F9-A3867795CCC6}" srcOrd="13" destOrd="0" presId="urn:microsoft.com/office/officeart/2008/layout/LinedList"/>
    <dgm:cxn modelId="{B8476510-473B-4441-93C4-431EDB583505}" type="presParOf" srcId="{EFDD3156-1917-452B-82F9-A3867795CCC6}" destId="{AC5F0F4A-A40A-488C-9502-131C4865169E}" srcOrd="0" destOrd="0" presId="urn:microsoft.com/office/officeart/2008/layout/LinedList"/>
    <dgm:cxn modelId="{F8B8A898-DDF9-4094-93BC-4CA14975F7C1}" type="presParOf" srcId="{EFDD3156-1917-452B-82F9-A3867795CCC6}" destId="{18B41FEA-21D1-441A-9ACF-1AC185B2C8EA}" srcOrd="1" destOrd="0" presId="urn:microsoft.com/office/officeart/2008/layout/LinedList"/>
    <dgm:cxn modelId="{8B64FC50-EB79-4E4F-AFF6-9B42C7D6EAC0}" type="presParOf" srcId="{EFDD3156-1917-452B-82F9-A3867795CCC6}" destId="{28C66158-C586-45EC-A7BA-D5F8AA96153B}" srcOrd="2" destOrd="0" presId="urn:microsoft.com/office/officeart/2008/layout/LinedList"/>
    <dgm:cxn modelId="{ACFFD2E1-B7B7-4236-8C9D-DA5578D1A1A5}" type="presParOf" srcId="{7AE92E6D-0D8C-448C-80C5-B616F79FCF7E}" destId="{E5C2F823-9B0E-44E1-8CA8-34064D3EC240}" srcOrd="14" destOrd="0" presId="urn:microsoft.com/office/officeart/2008/layout/LinedList"/>
    <dgm:cxn modelId="{44CDDBF8-22B9-4E12-8937-C388590C05A5}" type="presParOf" srcId="{7AE92E6D-0D8C-448C-80C5-B616F79FCF7E}" destId="{00F7ECDC-D3C5-4435-A736-169DAF41DBE8}" srcOrd="15" destOrd="0" presId="urn:microsoft.com/office/officeart/2008/layout/LinedList"/>
    <dgm:cxn modelId="{19EFB43B-688D-423A-8F0D-A81762DB1CE5}" type="presParOf" srcId="{7AE92E6D-0D8C-448C-80C5-B616F79FCF7E}" destId="{ED710275-8BB3-403D-A95C-6E02111FD8CE}" srcOrd="16" destOrd="0" presId="urn:microsoft.com/office/officeart/2008/layout/LinedList"/>
    <dgm:cxn modelId="{374BBDA3-E867-4BB4-B1BA-CAB3AE6A252A}" type="presParOf" srcId="{ED710275-8BB3-403D-A95C-6E02111FD8CE}" destId="{FAED8C54-5F3F-41D5-A704-0F042DFF34D5}" srcOrd="0" destOrd="0" presId="urn:microsoft.com/office/officeart/2008/layout/LinedList"/>
    <dgm:cxn modelId="{58085214-D036-41EE-A188-08D44AF3CB93}" type="presParOf" srcId="{ED710275-8BB3-403D-A95C-6E02111FD8CE}" destId="{2BAE850F-E954-496B-9A82-41C40D7BC9D0}" srcOrd="1" destOrd="0" presId="urn:microsoft.com/office/officeart/2008/layout/LinedList"/>
    <dgm:cxn modelId="{FB345F2B-6B54-4170-A385-734B77FBDC53}" type="presParOf" srcId="{ED710275-8BB3-403D-A95C-6E02111FD8CE}" destId="{D2890EFC-A68B-44C9-9457-69F76428EE45}" srcOrd="2" destOrd="0" presId="urn:microsoft.com/office/officeart/2008/layout/LinedList"/>
    <dgm:cxn modelId="{B38B54EF-42DE-4654-B7C3-70C4896FFE31}" type="presParOf" srcId="{7AE92E6D-0D8C-448C-80C5-B616F79FCF7E}" destId="{D5CC50C9-0A4B-441A-82A8-31DC600EF21A}" srcOrd="17" destOrd="0" presId="urn:microsoft.com/office/officeart/2008/layout/LinedList"/>
    <dgm:cxn modelId="{AC3C1A3C-C800-459B-A8DA-C503DA6DA10C}" type="presParOf" srcId="{7AE92E6D-0D8C-448C-80C5-B616F79FCF7E}" destId="{C87F5A50-992C-4058-9AE1-660E28A0C79B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F22B1-40E4-4643-8938-D7F3DCAF5B3C}">
      <dsp:nvSpPr>
        <dsp:cNvPr id="0" name=""/>
        <dsp:cNvSpPr/>
      </dsp:nvSpPr>
      <dsp:spPr>
        <a:xfrm>
          <a:off x="0" y="1766"/>
          <a:ext cx="100583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7758A-B8C7-4020-8447-734C41956F1B}">
      <dsp:nvSpPr>
        <dsp:cNvPr id="0" name=""/>
        <dsp:cNvSpPr/>
      </dsp:nvSpPr>
      <dsp:spPr>
        <a:xfrm>
          <a:off x="0" y="1766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Date of Data Recorded</a:t>
          </a:r>
          <a:r>
            <a:rPr lang="en-US" sz="1400" b="0" i="0" kern="1200" baseline="0"/>
            <a:t> – The date on which COVID-19 data was recorded.</a:t>
          </a:r>
          <a:endParaRPr lang="en-US" sz="1400" kern="1200"/>
        </a:p>
      </dsp:txBody>
      <dsp:txXfrm>
        <a:off x="0" y="1766"/>
        <a:ext cx="10058399" cy="328573"/>
      </dsp:txXfrm>
    </dsp:sp>
    <dsp:sp modelId="{2A62A67C-117B-471A-9D98-2F6EC14FE62C}">
      <dsp:nvSpPr>
        <dsp:cNvPr id="0" name=""/>
        <dsp:cNvSpPr/>
      </dsp:nvSpPr>
      <dsp:spPr>
        <a:xfrm>
          <a:off x="0" y="330340"/>
          <a:ext cx="10058399" cy="0"/>
        </a:xfrm>
        <a:prstGeom prst="line">
          <a:avLst/>
        </a:prstGeom>
        <a:solidFill>
          <a:schemeClr val="accent5">
            <a:hueOff val="164458"/>
            <a:satOff val="3434"/>
            <a:lumOff val="-196"/>
            <a:alphaOff val="0"/>
          </a:schemeClr>
        </a:solidFill>
        <a:ln w="12700" cap="flat" cmpd="sng" algn="ctr">
          <a:solidFill>
            <a:schemeClr val="accent5">
              <a:hueOff val="164458"/>
              <a:satOff val="3434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BD00C-CACC-4182-B695-428700C52B34}">
      <dsp:nvSpPr>
        <dsp:cNvPr id="0" name=""/>
        <dsp:cNvSpPr/>
      </dsp:nvSpPr>
      <dsp:spPr>
        <a:xfrm>
          <a:off x="0" y="330340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Jurisdiction Residence</a:t>
          </a:r>
          <a:r>
            <a:rPr lang="en-US" sz="1400" b="0" i="0" kern="1200" baseline="0"/>
            <a:t> – Name of the region or state.</a:t>
          </a:r>
          <a:endParaRPr lang="en-US" sz="1400" kern="1200"/>
        </a:p>
      </dsp:txBody>
      <dsp:txXfrm>
        <a:off x="0" y="330340"/>
        <a:ext cx="10058399" cy="328573"/>
      </dsp:txXfrm>
    </dsp:sp>
    <dsp:sp modelId="{E88E18B0-0825-4C29-BA8C-4817A6D77FA8}">
      <dsp:nvSpPr>
        <dsp:cNvPr id="0" name=""/>
        <dsp:cNvSpPr/>
      </dsp:nvSpPr>
      <dsp:spPr>
        <a:xfrm>
          <a:off x="0" y="658914"/>
          <a:ext cx="10058399" cy="0"/>
        </a:xfrm>
        <a:prstGeom prst="line">
          <a:avLst/>
        </a:prstGeom>
        <a:solidFill>
          <a:schemeClr val="accent5">
            <a:hueOff val="328916"/>
            <a:satOff val="6869"/>
            <a:lumOff val="-392"/>
            <a:alphaOff val="0"/>
          </a:schemeClr>
        </a:solidFill>
        <a:ln w="12700" cap="flat" cmpd="sng" algn="ctr">
          <a:solidFill>
            <a:schemeClr val="accent5">
              <a:hueOff val="328916"/>
              <a:satOff val="6869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B5671-B1A0-401D-AD3D-7BF29DD588EB}">
      <dsp:nvSpPr>
        <dsp:cNvPr id="0" name=""/>
        <dsp:cNvSpPr/>
      </dsp:nvSpPr>
      <dsp:spPr>
        <a:xfrm>
          <a:off x="0" y="658914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Group</a:t>
          </a:r>
          <a:r>
            <a:rPr lang="en-US" sz="1400" b="0" i="0" kern="1200" baseline="0"/>
            <a:t> – Categorization of data (Total, Weekly, 3-month period).</a:t>
          </a:r>
          <a:endParaRPr lang="en-US" sz="1400" kern="1200"/>
        </a:p>
      </dsp:txBody>
      <dsp:txXfrm>
        <a:off x="0" y="658914"/>
        <a:ext cx="10058399" cy="328573"/>
      </dsp:txXfrm>
    </dsp:sp>
    <dsp:sp modelId="{018DF592-9B8A-42CB-9536-3589A280E98A}">
      <dsp:nvSpPr>
        <dsp:cNvPr id="0" name=""/>
        <dsp:cNvSpPr/>
      </dsp:nvSpPr>
      <dsp:spPr>
        <a:xfrm>
          <a:off x="0" y="987487"/>
          <a:ext cx="10058399" cy="0"/>
        </a:xfrm>
        <a:prstGeom prst="line">
          <a:avLst/>
        </a:prstGeom>
        <a:solidFill>
          <a:schemeClr val="accent5">
            <a:hueOff val="493374"/>
            <a:satOff val="10303"/>
            <a:lumOff val="-588"/>
            <a:alphaOff val="0"/>
          </a:schemeClr>
        </a:solidFill>
        <a:ln w="12700" cap="flat" cmpd="sng" algn="ctr">
          <a:solidFill>
            <a:schemeClr val="accent5">
              <a:hueOff val="493374"/>
              <a:satOff val="10303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FA7C6-230D-4220-A825-1E21E6DE1E7B}">
      <dsp:nvSpPr>
        <dsp:cNvPr id="0" name=""/>
        <dsp:cNvSpPr/>
      </dsp:nvSpPr>
      <dsp:spPr>
        <a:xfrm>
          <a:off x="0" y="987487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Data Period Start Date</a:t>
          </a:r>
          <a:r>
            <a:rPr lang="en-US" sz="1400" b="0" i="0" kern="1200" baseline="0"/>
            <a:t> – Beginning of the recorded period.</a:t>
          </a:r>
          <a:endParaRPr lang="en-US" sz="1400" kern="1200"/>
        </a:p>
      </dsp:txBody>
      <dsp:txXfrm>
        <a:off x="0" y="987487"/>
        <a:ext cx="10058399" cy="328573"/>
      </dsp:txXfrm>
    </dsp:sp>
    <dsp:sp modelId="{6BAE4C58-03B3-4858-A9A4-333724E57A53}">
      <dsp:nvSpPr>
        <dsp:cNvPr id="0" name=""/>
        <dsp:cNvSpPr/>
      </dsp:nvSpPr>
      <dsp:spPr>
        <a:xfrm>
          <a:off x="0" y="1316061"/>
          <a:ext cx="10058399" cy="0"/>
        </a:xfrm>
        <a:prstGeom prst="line">
          <a:avLst/>
        </a:prstGeom>
        <a:solidFill>
          <a:schemeClr val="accent5">
            <a:hueOff val="657832"/>
            <a:satOff val="13737"/>
            <a:lumOff val="-784"/>
            <a:alphaOff val="0"/>
          </a:schemeClr>
        </a:solidFill>
        <a:ln w="12700" cap="flat" cmpd="sng" algn="ctr">
          <a:solidFill>
            <a:schemeClr val="accent5">
              <a:hueOff val="657832"/>
              <a:satOff val="13737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D3ED3-9433-4D7F-A2AA-3C57D0A9A2AA}">
      <dsp:nvSpPr>
        <dsp:cNvPr id="0" name=""/>
        <dsp:cNvSpPr/>
      </dsp:nvSpPr>
      <dsp:spPr>
        <a:xfrm>
          <a:off x="0" y="1316061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Data Period End Date</a:t>
          </a:r>
          <a:r>
            <a:rPr lang="en-US" sz="1400" b="0" i="0" kern="1200" baseline="0"/>
            <a:t> – End of the recorded period.</a:t>
          </a:r>
          <a:endParaRPr lang="en-US" sz="1400" kern="1200"/>
        </a:p>
      </dsp:txBody>
      <dsp:txXfrm>
        <a:off x="0" y="1316061"/>
        <a:ext cx="10058399" cy="328573"/>
      </dsp:txXfrm>
    </dsp:sp>
    <dsp:sp modelId="{AEEF1AC4-06DB-4000-AA62-923FB691C557}">
      <dsp:nvSpPr>
        <dsp:cNvPr id="0" name=""/>
        <dsp:cNvSpPr/>
      </dsp:nvSpPr>
      <dsp:spPr>
        <a:xfrm>
          <a:off x="0" y="1644635"/>
          <a:ext cx="10058399" cy="0"/>
        </a:xfrm>
        <a:prstGeom prst="line">
          <a:avLst/>
        </a:prstGeom>
        <a:solidFill>
          <a:schemeClr val="accent5">
            <a:hueOff val="822290"/>
            <a:satOff val="17171"/>
            <a:lumOff val="-980"/>
            <a:alphaOff val="0"/>
          </a:schemeClr>
        </a:solidFill>
        <a:ln w="12700" cap="flat" cmpd="sng" algn="ctr">
          <a:solidFill>
            <a:schemeClr val="accent5">
              <a:hueOff val="822290"/>
              <a:satOff val="17171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E4629-4151-4739-862F-1A963B59A5DC}">
      <dsp:nvSpPr>
        <dsp:cNvPr id="0" name=""/>
        <dsp:cNvSpPr/>
      </dsp:nvSpPr>
      <dsp:spPr>
        <a:xfrm>
          <a:off x="0" y="1644635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COVID-19 Deaths Count</a:t>
          </a:r>
          <a:r>
            <a:rPr lang="en-US" sz="1400" b="0" i="0" kern="1200" baseline="0"/>
            <a:t> – Total number of recorded COVID-related deaths.</a:t>
          </a:r>
          <a:endParaRPr lang="en-US" sz="1400" kern="1200"/>
        </a:p>
      </dsp:txBody>
      <dsp:txXfrm>
        <a:off x="0" y="1644635"/>
        <a:ext cx="10058399" cy="328573"/>
      </dsp:txXfrm>
    </dsp:sp>
    <dsp:sp modelId="{CB99BD8A-F4F7-449F-8A77-E6BE254CABA5}">
      <dsp:nvSpPr>
        <dsp:cNvPr id="0" name=""/>
        <dsp:cNvSpPr/>
      </dsp:nvSpPr>
      <dsp:spPr>
        <a:xfrm>
          <a:off x="0" y="1973209"/>
          <a:ext cx="10058399" cy="0"/>
        </a:xfrm>
        <a:prstGeom prst="line">
          <a:avLst/>
        </a:prstGeom>
        <a:solidFill>
          <a:schemeClr val="accent5">
            <a:hueOff val="986748"/>
            <a:satOff val="20606"/>
            <a:lumOff val="-1177"/>
            <a:alphaOff val="0"/>
          </a:schemeClr>
        </a:solidFill>
        <a:ln w="12700" cap="flat" cmpd="sng" algn="ctr">
          <a:solidFill>
            <a:schemeClr val="accent5">
              <a:hueOff val="986748"/>
              <a:satOff val="20606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ABFD8-0ABA-4416-8591-538B28018ED1}">
      <dsp:nvSpPr>
        <dsp:cNvPr id="0" name=""/>
        <dsp:cNvSpPr/>
      </dsp:nvSpPr>
      <dsp:spPr>
        <a:xfrm>
          <a:off x="0" y="1973209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Total COVID Cases Percentage</a:t>
          </a:r>
          <a:r>
            <a:rPr lang="en-US" sz="1400" b="0" i="0" kern="1200" baseline="0"/>
            <a:t> – Percentage of total reported COVID-19 cases.</a:t>
          </a:r>
          <a:endParaRPr lang="en-US" sz="1400" kern="1200"/>
        </a:p>
      </dsp:txBody>
      <dsp:txXfrm>
        <a:off x="0" y="1973209"/>
        <a:ext cx="10058399" cy="328573"/>
      </dsp:txXfrm>
    </dsp:sp>
    <dsp:sp modelId="{3DAEEF9B-E1F4-474F-826D-A0279528E98B}">
      <dsp:nvSpPr>
        <dsp:cNvPr id="0" name=""/>
        <dsp:cNvSpPr/>
      </dsp:nvSpPr>
      <dsp:spPr>
        <a:xfrm>
          <a:off x="0" y="2301783"/>
          <a:ext cx="10058399" cy="0"/>
        </a:xfrm>
        <a:prstGeom prst="line">
          <a:avLst/>
        </a:prstGeom>
        <a:solidFill>
          <a:schemeClr val="accent5">
            <a:hueOff val="1151206"/>
            <a:satOff val="24040"/>
            <a:lumOff val="-1373"/>
            <a:alphaOff val="0"/>
          </a:schemeClr>
        </a:solidFill>
        <a:ln w="12700" cap="flat" cmpd="sng" algn="ctr">
          <a:solidFill>
            <a:schemeClr val="accent5">
              <a:hueOff val="1151206"/>
              <a:satOff val="240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3521C-0A2F-434D-83C5-5D8BE95AA0DF}">
      <dsp:nvSpPr>
        <dsp:cNvPr id="0" name=""/>
        <dsp:cNvSpPr/>
      </dsp:nvSpPr>
      <dsp:spPr>
        <a:xfrm>
          <a:off x="0" y="2301783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Percentage Change per Week</a:t>
          </a:r>
          <a:r>
            <a:rPr lang="en-US" sz="1400" b="0" i="0" kern="1200" baseline="0"/>
            <a:t> – Weekly percentage change in cases or deaths.</a:t>
          </a:r>
          <a:endParaRPr lang="en-US" sz="1400" kern="1200"/>
        </a:p>
      </dsp:txBody>
      <dsp:txXfrm>
        <a:off x="0" y="2301783"/>
        <a:ext cx="10058399" cy="328573"/>
      </dsp:txXfrm>
    </dsp:sp>
    <dsp:sp modelId="{BB9AB27F-59CA-4F28-BDE3-9A6DFDD0CCC5}">
      <dsp:nvSpPr>
        <dsp:cNvPr id="0" name=""/>
        <dsp:cNvSpPr/>
      </dsp:nvSpPr>
      <dsp:spPr>
        <a:xfrm>
          <a:off x="0" y="2630357"/>
          <a:ext cx="10058399" cy="0"/>
        </a:xfrm>
        <a:prstGeom prst="line">
          <a:avLst/>
        </a:prstGeom>
        <a:solidFill>
          <a:schemeClr val="accent5">
            <a:hueOff val="1315664"/>
            <a:satOff val="27474"/>
            <a:lumOff val="-1569"/>
            <a:alphaOff val="0"/>
          </a:schemeClr>
        </a:solidFill>
        <a:ln w="12700" cap="flat" cmpd="sng" algn="ctr">
          <a:solidFill>
            <a:schemeClr val="accent5">
              <a:hueOff val="1315664"/>
              <a:satOff val="27474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1D4E0-FBC1-4BFB-808C-4AF587399ADE}">
      <dsp:nvSpPr>
        <dsp:cNvPr id="0" name=""/>
        <dsp:cNvSpPr/>
      </dsp:nvSpPr>
      <dsp:spPr>
        <a:xfrm>
          <a:off x="0" y="2630357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Percentage Difference per Week</a:t>
          </a:r>
          <a:r>
            <a:rPr lang="en-US" sz="1400" b="0" i="0" kern="1200" baseline="0"/>
            <a:t> – Difference in percentage points compared to the previous week.</a:t>
          </a:r>
          <a:endParaRPr lang="en-US" sz="1400" kern="1200"/>
        </a:p>
      </dsp:txBody>
      <dsp:txXfrm>
        <a:off x="0" y="2630357"/>
        <a:ext cx="10058399" cy="328573"/>
      </dsp:txXfrm>
    </dsp:sp>
    <dsp:sp modelId="{99704B38-45D3-437A-BB96-15C6D93CD676}">
      <dsp:nvSpPr>
        <dsp:cNvPr id="0" name=""/>
        <dsp:cNvSpPr/>
      </dsp:nvSpPr>
      <dsp:spPr>
        <a:xfrm>
          <a:off x="0" y="2958930"/>
          <a:ext cx="10058399" cy="0"/>
        </a:xfrm>
        <a:prstGeom prst="line">
          <a:avLst/>
        </a:prstGeom>
        <a:solidFill>
          <a:schemeClr val="accent5">
            <a:hueOff val="1480122"/>
            <a:satOff val="30909"/>
            <a:lumOff val="-1765"/>
            <a:alphaOff val="0"/>
          </a:schemeClr>
        </a:solidFill>
        <a:ln w="12700" cap="flat" cmpd="sng" algn="ctr">
          <a:solidFill>
            <a:schemeClr val="accent5">
              <a:hueOff val="1480122"/>
              <a:satOff val="30909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16179-D8B6-4FAF-B14A-2BB285444B2F}">
      <dsp:nvSpPr>
        <dsp:cNvPr id="0" name=""/>
        <dsp:cNvSpPr/>
      </dsp:nvSpPr>
      <dsp:spPr>
        <a:xfrm>
          <a:off x="0" y="2958930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Crude COVID-19 Death Rate</a:t>
          </a:r>
          <a:r>
            <a:rPr lang="en-US" sz="1400" b="0" i="0" kern="1200" baseline="0"/>
            <a:t> – Total number of COVID-19 deaths per 100,000 people in a jurisdiction.</a:t>
          </a:r>
          <a:endParaRPr lang="en-US" sz="1400" kern="1200"/>
        </a:p>
      </dsp:txBody>
      <dsp:txXfrm>
        <a:off x="0" y="2958930"/>
        <a:ext cx="10058399" cy="328573"/>
      </dsp:txXfrm>
    </dsp:sp>
    <dsp:sp modelId="{CAB0219D-714C-43BF-BEB7-FD59CCD7F716}">
      <dsp:nvSpPr>
        <dsp:cNvPr id="0" name=""/>
        <dsp:cNvSpPr/>
      </dsp:nvSpPr>
      <dsp:spPr>
        <a:xfrm>
          <a:off x="0" y="3287504"/>
          <a:ext cx="10058399" cy="0"/>
        </a:xfrm>
        <a:prstGeom prst="line">
          <a:avLst/>
        </a:prstGeom>
        <a:solidFill>
          <a:schemeClr val="accent5">
            <a:hueOff val="1644580"/>
            <a:satOff val="34343"/>
            <a:lumOff val="-1961"/>
            <a:alphaOff val="0"/>
          </a:schemeClr>
        </a:solidFill>
        <a:ln w="12700" cap="flat" cmpd="sng" algn="ctr">
          <a:solidFill>
            <a:schemeClr val="accent5">
              <a:hueOff val="1644580"/>
              <a:satOff val="34343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CC98C-4DA8-4C70-8972-5AE0F87A1B28}">
      <dsp:nvSpPr>
        <dsp:cNvPr id="0" name=""/>
        <dsp:cNvSpPr/>
      </dsp:nvSpPr>
      <dsp:spPr>
        <a:xfrm>
          <a:off x="0" y="3287504"/>
          <a:ext cx="10058399" cy="3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African American (AA) COVID-19 Death Rate</a:t>
          </a:r>
          <a:r>
            <a:rPr lang="en-US" sz="1400" b="0" i="0" kern="1200" baseline="0"/>
            <a:t> – COVID-19 death rate specifically for the African American population. </a:t>
          </a:r>
          <a:endParaRPr lang="en-US" sz="1400" kern="1200"/>
        </a:p>
      </dsp:txBody>
      <dsp:txXfrm>
        <a:off x="0" y="3287504"/>
        <a:ext cx="10058399" cy="328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15BB9-5857-45ED-9297-FC05D9442583}">
      <dsp:nvSpPr>
        <dsp:cNvPr id="0" name=""/>
        <dsp:cNvSpPr/>
      </dsp:nvSpPr>
      <dsp:spPr>
        <a:xfrm>
          <a:off x="0" y="687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ABA88-D3A2-4FC6-B2B7-17ABBBE07954}">
      <dsp:nvSpPr>
        <dsp:cNvPr id="0" name=""/>
        <dsp:cNvSpPr/>
      </dsp:nvSpPr>
      <dsp:spPr>
        <a:xfrm>
          <a:off x="0" y="687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1. Data Type Mismatches (Converted to Float)</a:t>
          </a:r>
          <a:endParaRPr lang="en-US" sz="1400" kern="1200" dirty="0"/>
        </a:p>
      </dsp:txBody>
      <dsp:txXfrm>
        <a:off x="0" y="687"/>
        <a:ext cx="11442503" cy="375395"/>
      </dsp:txXfrm>
    </dsp:sp>
    <dsp:sp modelId="{8CCC7EF5-BA7A-4B13-AE0B-B58C580709E2}">
      <dsp:nvSpPr>
        <dsp:cNvPr id="0" name=""/>
        <dsp:cNvSpPr/>
      </dsp:nvSpPr>
      <dsp:spPr>
        <a:xfrm>
          <a:off x="0" y="376083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85A2D-4AF2-416B-8F7C-A5747F19093B}">
      <dsp:nvSpPr>
        <dsp:cNvPr id="0" name=""/>
        <dsp:cNvSpPr/>
      </dsp:nvSpPr>
      <dsp:spPr>
        <a:xfrm>
          <a:off x="0" y="376083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Columns like COVID_pct_of_total, pct_change_wk, pct_diff_wk, crude_COVID_rate, and aa_COVID_rate were originally in varchar format.</a:t>
          </a:r>
          <a:endParaRPr lang="en-US" sz="1400" kern="1200"/>
        </a:p>
      </dsp:txBody>
      <dsp:txXfrm>
        <a:off x="0" y="376083"/>
        <a:ext cx="11442503" cy="375395"/>
      </dsp:txXfrm>
    </dsp:sp>
    <dsp:sp modelId="{E4C28AE1-8A9E-430A-B7E4-7D0B20F55601}">
      <dsp:nvSpPr>
        <dsp:cNvPr id="0" name=""/>
        <dsp:cNvSpPr/>
      </dsp:nvSpPr>
      <dsp:spPr>
        <a:xfrm>
          <a:off x="0" y="751478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ADA22-F796-4570-908A-565D68FCCFC3}">
      <dsp:nvSpPr>
        <dsp:cNvPr id="0" name=""/>
        <dsp:cNvSpPr/>
      </dsp:nvSpPr>
      <dsp:spPr>
        <a:xfrm>
          <a:off x="0" y="751478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Solution:</a:t>
          </a:r>
          <a:r>
            <a:rPr lang="en-US" sz="1400" b="0" i="0" kern="1200" baseline="0"/>
            <a:t> Converted them to FLOAT for accurate numerical analysis.</a:t>
          </a:r>
          <a:endParaRPr lang="en-US" sz="1400" kern="1200"/>
        </a:p>
      </dsp:txBody>
      <dsp:txXfrm>
        <a:off x="0" y="751478"/>
        <a:ext cx="11442503" cy="375395"/>
      </dsp:txXfrm>
    </dsp:sp>
    <dsp:sp modelId="{451C1701-5E07-4077-BBB9-B8E3C5DBB376}">
      <dsp:nvSpPr>
        <dsp:cNvPr id="0" name=""/>
        <dsp:cNvSpPr/>
      </dsp:nvSpPr>
      <dsp:spPr>
        <a:xfrm>
          <a:off x="0" y="1126874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64F5D-2F41-47F7-AE36-AEAAD69D23ED}">
      <dsp:nvSpPr>
        <dsp:cNvPr id="0" name=""/>
        <dsp:cNvSpPr/>
      </dsp:nvSpPr>
      <dsp:spPr>
        <a:xfrm>
          <a:off x="0" y="1126874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2. Inconsistent Date Formats (Handled During Importing)</a:t>
          </a:r>
          <a:endParaRPr lang="en-US" sz="1400" kern="1200"/>
        </a:p>
      </dsp:txBody>
      <dsp:txXfrm>
        <a:off x="0" y="1126874"/>
        <a:ext cx="11442503" cy="375395"/>
      </dsp:txXfrm>
    </dsp:sp>
    <dsp:sp modelId="{6B845E48-0A78-48F0-BAF5-9F8FAFE9C920}">
      <dsp:nvSpPr>
        <dsp:cNvPr id="0" name=""/>
        <dsp:cNvSpPr/>
      </dsp:nvSpPr>
      <dsp:spPr>
        <a:xfrm>
          <a:off x="0" y="1502270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04023-FEC8-4E65-A0E2-9E9F153CA25A}">
      <dsp:nvSpPr>
        <dsp:cNvPr id="0" name=""/>
        <dsp:cNvSpPr/>
      </dsp:nvSpPr>
      <dsp:spPr>
        <a:xfrm>
          <a:off x="0" y="1502270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 err="1"/>
            <a:t>data_period_start</a:t>
          </a:r>
          <a:r>
            <a:rPr lang="en-US" sz="1400" b="0" i="0" kern="1200" baseline="0" dirty="0"/>
            <a:t> and </a:t>
          </a:r>
          <a:r>
            <a:rPr lang="en-US" sz="1400" b="0" i="0" kern="1200" baseline="0" dirty="0" err="1"/>
            <a:t>data_period_end</a:t>
          </a:r>
          <a:r>
            <a:rPr lang="en-US" sz="1400" b="0" i="0" kern="1200" baseline="0" dirty="0"/>
            <a:t> had mixed date formats, causing some records to be lost.</a:t>
          </a:r>
          <a:endParaRPr lang="en-US" sz="1400" kern="1200" dirty="0"/>
        </a:p>
      </dsp:txBody>
      <dsp:txXfrm>
        <a:off x="0" y="1502270"/>
        <a:ext cx="11442503" cy="375395"/>
      </dsp:txXfrm>
    </dsp:sp>
    <dsp:sp modelId="{C18498CF-A70E-454F-9B6B-7A53B823BF6A}">
      <dsp:nvSpPr>
        <dsp:cNvPr id="0" name=""/>
        <dsp:cNvSpPr/>
      </dsp:nvSpPr>
      <dsp:spPr>
        <a:xfrm>
          <a:off x="0" y="1877666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356C4-7653-4C38-81AB-963BDB9174E8}">
      <dsp:nvSpPr>
        <dsp:cNvPr id="0" name=""/>
        <dsp:cNvSpPr/>
      </dsp:nvSpPr>
      <dsp:spPr>
        <a:xfrm>
          <a:off x="0" y="1877666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Solution:</a:t>
          </a:r>
          <a:r>
            <a:rPr lang="en-US" sz="1400" b="0" i="0" kern="1200" baseline="0"/>
            <a:t> Imported them as NVARCHAR, then used TRY_CONVERT() to standardize and convert them into DATE format.</a:t>
          </a:r>
          <a:endParaRPr lang="en-US" sz="1400" kern="1200"/>
        </a:p>
      </dsp:txBody>
      <dsp:txXfrm>
        <a:off x="0" y="1877666"/>
        <a:ext cx="11442503" cy="375395"/>
      </dsp:txXfrm>
    </dsp:sp>
    <dsp:sp modelId="{D4C86A2D-0AD1-4B60-8D80-946F9032D838}">
      <dsp:nvSpPr>
        <dsp:cNvPr id="0" name=""/>
        <dsp:cNvSpPr/>
      </dsp:nvSpPr>
      <dsp:spPr>
        <a:xfrm>
          <a:off x="0" y="2253061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82C97-E4ED-4029-AD12-234BB32580F4}">
      <dsp:nvSpPr>
        <dsp:cNvPr id="0" name=""/>
        <dsp:cNvSpPr/>
      </dsp:nvSpPr>
      <dsp:spPr>
        <a:xfrm>
          <a:off x="0" y="2253061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3. Unnecessary Columns Removed</a:t>
          </a:r>
          <a:endParaRPr lang="en-US" sz="1400" kern="1200"/>
        </a:p>
      </dsp:txBody>
      <dsp:txXfrm>
        <a:off x="0" y="2253061"/>
        <a:ext cx="11442503" cy="375395"/>
      </dsp:txXfrm>
    </dsp:sp>
    <dsp:sp modelId="{06B54A6D-E847-47F5-BD44-512D49DB75DE}">
      <dsp:nvSpPr>
        <dsp:cNvPr id="0" name=""/>
        <dsp:cNvSpPr/>
      </dsp:nvSpPr>
      <dsp:spPr>
        <a:xfrm>
          <a:off x="0" y="2628457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F7D21-8736-494A-9C8B-E91DDDBD9F70}">
      <dsp:nvSpPr>
        <dsp:cNvPr id="0" name=""/>
        <dsp:cNvSpPr/>
      </dsp:nvSpPr>
      <dsp:spPr>
        <a:xfrm>
          <a:off x="0" y="2628457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The footnote column was dropped as it wasn’t needed for analysis.</a:t>
          </a:r>
          <a:endParaRPr lang="en-US" sz="1400" kern="1200"/>
        </a:p>
      </dsp:txBody>
      <dsp:txXfrm>
        <a:off x="0" y="2628457"/>
        <a:ext cx="11442503" cy="375395"/>
      </dsp:txXfrm>
    </dsp:sp>
    <dsp:sp modelId="{FEFC098D-6A34-4C9C-A3C1-54D62821A32E}">
      <dsp:nvSpPr>
        <dsp:cNvPr id="0" name=""/>
        <dsp:cNvSpPr/>
      </dsp:nvSpPr>
      <dsp:spPr>
        <a:xfrm>
          <a:off x="0" y="3003853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C897F-AE47-4945-9D9C-F9EEBA0F7542}">
      <dsp:nvSpPr>
        <dsp:cNvPr id="0" name=""/>
        <dsp:cNvSpPr/>
      </dsp:nvSpPr>
      <dsp:spPr>
        <a:xfrm>
          <a:off x="0" y="3003853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4. SQL Keyword Conflict (Renamed ‘Group’ Column)</a:t>
          </a:r>
          <a:endParaRPr lang="en-US" sz="1400" kern="1200"/>
        </a:p>
      </dsp:txBody>
      <dsp:txXfrm>
        <a:off x="0" y="3003853"/>
        <a:ext cx="11442503" cy="375395"/>
      </dsp:txXfrm>
    </dsp:sp>
    <dsp:sp modelId="{04008C3C-26E5-40D0-ACD1-DC287CEB9BD4}">
      <dsp:nvSpPr>
        <dsp:cNvPr id="0" name=""/>
        <dsp:cNvSpPr/>
      </dsp:nvSpPr>
      <dsp:spPr>
        <a:xfrm>
          <a:off x="0" y="3379249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9C947-EF02-4B77-81CC-88D8F0FA068C}">
      <dsp:nvSpPr>
        <dsp:cNvPr id="0" name=""/>
        <dsp:cNvSpPr/>
      </dsp:nvSpPr>
      <dsp:spPr>
        <a:xfrm>
          <a:off x="0" y="3379249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Group is a reserved SQL keyword, so it was renamed to group_type to avoid conflicts.</a:t>
          </a:r>
          <a:endParaRPr lang="en-US" sz="1400" kern="1200"/>
        </a:p>
      </dsp:txBody>
      <dsp:txXfrm>
        <a:off x="0" y="3379249"/>
        <a:ext cx="11442503" cy="375395"/>
      </dsp:txXfrm>
    </dsp:sp>
    <dsp:sp modelId="{136E72F4-9675-41D0-965F-62BF99CD3C9E}">
      <dsp:nvSpPr>
        <dsp:cNvPr id="0" name=""/>
        <dsp:cNvSpPr/>
      </dsp:nvSpPr>
      <dsp:spPr>
        <a:xfrm>
          <a:off x="0" y="3754644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B05DA-DEED-40B8-AFD6-924DCF20D50F}">
      <dsp:nvSpPr>
        <dsp:cNvPr id="0" name=""/>
        <dsp:cNvSpPr/>
      </dsp:nvSpPr>
      <dsp:spPr>
        <a:xfrm>
          <a:off x="0" y="3754644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5. Data Segmentation for Better Analysis</a:t>
          </a:r>
          <a:endParaRPr lang="en-US" sz="1400" kern="1200"/>
        </a:p>
      </dsp:txBody>
      <dsp:txXfrm>
        <a:off x="0" y="3754644"/>
        <a:ext cx="11442503" cy="375395"/>
      </dsp:txXfrm>
    </dsp:sp>
    <dsp:sp modelId="{ED342810-2AEC-405E-83E8-B8DD77F26204}">
      <dsp:nvSpPr>
        <dsp:cNvPr id="0" name=""/>
        <dsp:cNvSpPr/>
      </dsp:nvSpPr>
      <dsp:spPr>
        <a:xfrm>
          <a:off x="0" y="4130040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48037-32EA-469D-A205-F26687C1048F}">
      <dsp:nvSpPr>
        <dsp:cNvPr id="0" name=""/>
        <dsp:cNvSpPr/>
      </dsp:nvSpPr>
      <dsp:spPr>
        <a:xfrm>
          <a:off x="0" y="4130040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Created </a:t>
          </a:r>
          <a:r>
            <a:rPr lang="en-US" sz="1400" b="1" i="0" kern="1200" baseline="0"/>
            <a:t>three separate tables</a:t>
          </a:r>
          <a:r>
            <a:rPr lang="en-US" sz="1400" b="0" i="0" kern="1200" baseline="0"/>
            <a:t> (covid_total, covid_weekly, covid_3months) based on group_type.</a:t>
          </a:r>
          <a:endParaRPr lang="en-US" sz="1400" kern="1200"/>
        </a:p>
      </dsp:txBody>
      <dsp:txXfrm>
        <a:off x="0" y="4130040"/>
        <a:ext cx="11442503" cy="375395"/>
      </dsp:txXfrm>
    </dsp:sp>
    <dsp:sp modelId="{CC068E44-223B-498E-9E7C-D845695A5C11}">
      <dsp:nvSpPr>
        <dsp:cNvPr id="0" name=""/>
        <dsp:cNvSpPr/>
      </dsp:nvSpPr>
      <dsp:spPr>
        <a:xfrm>
          <a:off x="0" y="4505436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920E0-EA6F-482C-83F7-5ADD2DB45576}">
      <dsp:nvSpPr>
        <dsp:cNvPr id="0" name=""/>
        <dsp:cNvSpPr/>
      </dsp:nvSpPr>
      <dsp:spPr>
        <a:xfrm>
          <a:off x="0" y="4505436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Extracted </a:t>
          </a:r>
          <a:r>
            <a:rPr lang="en-US" sz="1400" b="1" i="0" kern="1200" baseline="0"/>
            <a:t>latest total data</a:t>
          </a:r>
          <a:r>
            <a:rPr lang="en-US" sz="1400" b="0" i="0" kern="1200" baseline="0"/>
            <a:t> (latest_total_data) where group_type = 'total' and data_period_end = '2023-04-08'.</a:t>
          </a:r>
          <a:endParaRPr lang="en-US" sz="1400" kern="1200"/>
        </a:p>
      </dsp:txBody>
      <dsp:txXfrm>
        <a:off x="0" y="4505436"/>
        <a:ext cx="11442503" cy="375395"/>
      </dsp:txXfrm>
    </dsp:sp>
    <dsp:sp modelId="{26BFFD32-E34C-4B7F-913A-7F31A6502838}">
      <dsp:nvSpPr>
        <dsp:cNvPr id="0" name=""/>
        <dsp:cNvSpPr/>
      </dsp:nvSpPr>
      <dsp:spPr>
        <a:xfrm>
          <a:off x="0" y="4880832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23D58-8E96-4763-8CB2-0FB662727752}">
      <dsp:nvSpPr>
        <dsp:cNvPr id="0" name=""/>
        <dsp:cNvSpPr/>
      </dsp:nvSpPr>
      <dsp:spPr>
        <a:xfrm>
          <a:off x="0" y="4880832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6. Dropped Unnecessary Columns in Specific Tables</a:t>
          </a:r>
          <a:endParaRPr lang="en-US" sz="1400" kern="1200"/>
        </a:p>
      </dsp:txBody>
      <dsp:txXfrm>
        <a:off x="0" y="4880832"/>
        <a:ext cx="11442503" cy="375395"/>
      </dsp:txXfrm>
    </dsp:sp>
    <dsp:sp modelId="{CE8CFBB6-50E0-4434-9254-052B37A656CD}">
      <dsp:nvSpPr>
        <dsp:cNvPr id="0" name=""/>
        <dsp:cNvSpPr/>
      </dsp:nvSpPr>
      <dsp:spPr>
        <a:xfrm>
          <a:off x="0" y="5256227"/>
          <a:ext cx="114425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DFD9F-8C69-42D6-8E69-5DB211A4CC63}">
      <dsp:nvSpPr>
        <dsp:cNvPr id="0" name=""/>
        <dsp:cNvSpPr/>
      </dsp:nvSpPr>
      <dsp:spPr>
        <a:xfrm>
          <a:off x="0" y="5256227"/>
          <a:ext cx="11442503" cy="37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Removed pct_change_wk and pct_diff_wk from covid_total and covid_3months since these weren’t relevant for those datasets.</a:t>
          </a:r>
          <a:endParaRPr lang="en-US" sz="1400" kern="1200"/>
        </a:p>
      </dsp:txBody>
      <dsp:txXfrm>
        <a:off x="0" y="5256227"/>
        <a:ext cx="11442503" cy="375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2B4C1-4C73-4B1D-8815-D5C10E20F9E8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AA0E3-0493-436B-918D-6A7B23F83466}">
      <dsp:nvSpPr>
        <dsp:cNvPr id="0" name=""/>
        <dsp:cNvSpPr/>
      </dsp:nvSpPr>
      <dsp:spPr>
        <a:xfrm>
          <a:off x="0" y="0"/>
          <a:ext cx="2011680" cy="2382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+mj-lt"/>
            </a:rPr>
            <a:t>1.COVID Mortality Trends</a:t>
          </a:r>
          <a:endParaRPr lang="en-US" sz="2400" b="1" kern="1200" dirty="0">
            <a:latin typeface="+mj-lt"/>
          </a:endParaRPr>
        </a:p>
      </dsp:txBody>
      <dsp:txXfrm>
        <a:off x="0" y="0"/>
        <a:ext cx="2011680" cy="2382012"/>
      </dsp:txXfrm>
    </dsp:sp>
    <dsp:sp modelId="{F680CEE0-C14E-49AC-8A02-8812DB929319}">
      <dsp:nvSpPr>
        <dsp:cNvPr id="0" name=""/>
        <dsp:cNvSpPr/>
      </dsp:nvSpPr>
      <dsp:spPr>
        <a:xfrm>
          <a:off x="2162556" y="18754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Questions:</a:t>
          </a:r>
          <a:endParaRPr lang="en-US" sz="1200" kern="1200"/>
        </a:p>
      </dsp:txBody>
      <dsp:txXfrm>
        <a:off x="2162556" y="18754"/>
        <a:ext cx="7895844" cy="375097"/>
      </dsp:txXfrm>
    </dsp:sp>
    <dsp:sp modelId="{B7F1E91A-9654-4D11-8171-8A69632E976A}">
      <dsp:nvSpPr>
        <dsp:cNvPr id="0" name=""/>
        <dsp:cNvSpPr/>
      </dsp:nvSpPr>
      <dsp:spPr>
        <a:xfrm>
          <a:off x="2011680" y="393851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12A85-20E2-41F0-8FEC-C71A23A5DC4F}">
      <dsp:nvSpPr>
        <dsp:cNvPr id="0" name=""/>
        <dsp:cNvSpPr/>
      </dsp:nvSpPr>
      <dsp:spPr>
        <a:xfrm>
          <a:off x="2162556" y="412606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Which jurisdiction had the highest number of COVID deaths in the latest data period?</a:t>
          </a:r>
          <a:endParaRPr lang="en-US" sz="1200" kern="1200"/>
        </a:p>
      </dsp:txBody>
      <dsp:txXfrm>
        <a:off x="2162556" y="412606"/>
        <a:ext cx="7895844" cy="375097"/>
      </dsp:txXfrm>
    </dsp:sp>
    <dsp:sp modelId="{52F582DA-409A-49E3-BBAF-AD752AC0DEFF}">
      <dsp:nvSpPr>
        <dsp:cNvPr id="0" name=""/>
        <dsp:cNvSpPr/>
      </dsp:nvSpPr>
      <dsp:spPr>
        <a:xfrm>
          <a:off x="2011680" y="787703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FBAF3-3F27-4B56-95CC-FBE7F9827A91}">
      <dsp:nvSpPr>
        <dsp:cNvPr id="0" name=""/>
        <dsp:cNvSpPr/>
      </dsp:nvSpPr>
      <dsp:spPr>
        <a:xfrm>
          <a:off x="2162556" y="806458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Which jurisdictions have the highest percentage difference between African COVID and crude COVID rates?</a:t>
          </a:r>
          <a:endParaRPr lang="en-US" sz="1200" kern="1200"/>
        </a:p>
      </dsp:txBody>
      <dsp:txXfrm>
        <a:off x="2162556" y="806458"/>
        <a:ext cx="7895844" cy="375097"/>
      </dsp:txXfrm>
    </dsp:sp>
    <dsp:sp modelId="{8F48353E-BA40-4869-85DF-42BAF96B92F0}">
      <dsp:nvSpPr>
        <dsp:cNvPr id="0" name=""/>
        <dsp:cNvSpPr/>
      </dsp:nvSpPr>
      <dsp:spPr>
        <a:xfrm>
          <a:off x="2011680" y="1181555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0B5A1-4400-45CC-8172-BBDD07A9D813}">
      <dsp:nvSpPr>
        <dsp:cNvPr id="0" name=""/>
        <dsp:cNvSpPr/>
      </dsp:nvSpPr>
      <dsp:spPr>
        <a:xfrm>
          <a:off x="2162556" y="1200310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Insights:</a:t>
          </a:r>
          <a:endParaRPr lang="en-US" sz="1200" kern="1200"/>
        </a:p>
      </dsp:txBody>
      <dsp:txXfrm>
        <a:off x="2162556" y="1200310"/>
        <a:ext cx="7895844" cy="375097"/>
      </dsp:txXfrm>
    </dsp:sp>
    <dsp:sp modelId="{DA9E84D8-6A9E-4F9D-89A6-F620F8AA7D17}">
      <dsp:nvSpPr>
        <dsp:cNvPr id="0" name=""/>
        <dsp:cNvSpPr/>
      </dsp:nvSpPr>
      <dsp:spPr>
        <a:xfrm>
          <a:off x="2011680" y="1575407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65160-F7C6-46C8-A228-29EF1433288F}">
      <dsp:nvSpPr>
        <dsp:cNvPr id="0" name=""/>
        <dsp:cNvSpPr/>
      </dsp:nvSpPr>
      <dsp:spPr>
        <a:xfrm>
          <a:off x="2162556" y="1594162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The jurisdiction with the highest deaths </a:t>
          </a:r>
          <a:r>
            <a:rPr lang="en-IN" sz="1200" b="1" kern="1200"/>
            <a:t>United States 1122637 (2023-04-08)</a:t>
          </a:r>
          <a:r>
            <a:rPr lang="en-GB" sz="1200" b="1" kern="1200"/>
            <a:t>.</a:t>
          </a:r>
          <a:endParaRPr lang="en-US" sz="1200" b="1" kern="1200"/>
        </a:p>
      </dsp:txBody>
      <dsp:txXfrm>
        <a:off x="2162556" y="1594162"/>
        <a:ext cx="7895844" cy="375097"/>
      </dsp:txXfrm>
    </dsp:sp>
    <dsp:sp modelId="{A3044677-033D-48E8-AB95-FC7C7F2DEE34}">
      <dsp:nvSpPr>
        <dsp:cNvPr id="0" name=""/>
        <dsp:cNvSpPr/>
      </dsp:nvSpPr>
      <dsp:spPr>
        <a:xfrm>
          <a:off x="2011680" y="1969259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9FD0D-E14E-4CC4-B505-0359EBAE5729}">
      <dsp:nvSpPr>
        <dsp:cNvPr id="0" name=""/>
        <dsp:cNvSpPr/>
      </dsp:nvSpPr>
      <dsp:spPr>
        <a:xfrm>
          <a:off x="2162556" y="1988014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Utah</a:t>
          </a:r>
          <a:r>
            <a:rPr lang="en-IN" sz="1200" kern="1200"/>
            <a:t> </a:t>
          </a:r>
          <a:r>
            <a:rPr lang="en-GB" sz="1200" kern="1200"/>
            <a:t>jurisdictions have the highest percentage difference between African COVID and crude COVID rates</a:t>
          </a:r>
          <a:endParaRPr lang="en-US" sz="1200" kern="1200"/>
        </a:p>
      </dsp:txBody>
      <dsp:txXfrm>
        <a:off x="2162556" y="1988014"/>
        <a:ext cx="7895844" cy="375097"/>
      </dsp:txXfrm>
    </dsp:sp>
    <dsp:sp modelId="{62952533-2FC2-4E0C-B9ED-1CED1A1CCAC9}">
      <dsp:nvSpPr>
        <dsp:cNvPr id="0" name=""/>
        <dsp:cNvSpPr/>
      </dsp:nvSpPr>
      <dsp:spPr>
        <a:xfrm>
          <a:off x="2011680" y="2363111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728A8-3A82-45F5-895E-5DC4887C2B12}">
      <dsp:nvSpPr>
        <dsp:cNvPr id="0" name=""/>
        <dsp:cNvSpPr/>
      </dsp:nvSpPr>
      <dsp:spPr>
        <a:xfrm>
          <a:off x="0" y="2382012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AEB9D-52F6-4676-99DF-173F024D70DB}">
      <dsp:nvSpPr>
        <dsp:cNvPr id="0" name=""/>
        <dsp:cNvSpPr/>
      </dsp:nvSpPr>
      <dsp:spPr>
        <a:xfrm>
          <a:off x="0" y="2382012"/>
          <a:ext cx="2011680" cy="2382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+mj-lt"/>
            </a:rPr>
            <a:t>2.Weekly &amp; Periodic Trends</a:t>
          </a:r>
          <a:endParaRPr lang="en-US" sz="2400" b="1" kern="1200" dirty="0">
            <a:latin typeface="+mj-lt"/>
          </a:endParaRPr>
        </a:p>
      </dsp:txBody>
      <dsp:txXfrm>
        <a:off x="0" y="2382012"/>
        <a:ext cx="2011680" cy="2382012"/>
      </dsp:txXfrm>
    </dsp:sp>
    <dsp:sp modelId="{12582E8A-D8A9-44D0-ADF8-8EBA9678780B}">
      <dsp:nvSpPr>
        <dsp:cNvPr id="0" name=""/>
        <dsp:cNvSpPr/>
      </dsp:nvSpPr>
      <dsp:spPr>
        <a:xfrm>
          <a:off x="2162556" y="2400766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Questions:</a:t>
          </a:r>
          <a:endParaRPr lang="en-US" sz="1200" kern="1200"/>
        </a:p>
      </dsp:txBody>
      <dsp:txXfrm>
        <a:off x="2162556" y="2400766"/>
        <a:ext cx="7895844" cy="375097"/>
      </dsp:txXfrm>
    </dsp:sp>
    <dsp:sp modelId="{C1298358-D5A1-4C11-98DA-A1C9FFC58014}">
      <dsp:nvSpPr>
        <dsp:cNvPr id="0" name=""/>
        <dsp:cNvSpPr/>
      </dsp:nvSpPr>
      <dsp:spPr>
        <a:xfrm>
          <a:off x="2011680" y="2775863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6510E-75A2-45E3-B989-34526D20F227}">
      <dsp:nvSpPr>
        <dsp:cNvPr id="0" name=""/>
        <dsp:cNvSpPr/>
      </dsp:nvSpPr>
      <dsp:spPr>
        <a:xfrm>
          <a:off x="2162556" y="2794618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What is the average COVID death count per week for each jurisdiction over the last four weeks?</a:t>
          </a:r>
          <a:endParaRPr lang="en-US" sz="1200" kern="1200" dirty="0"/>
        </a:p>
      </dsp:txBody>
      <dsp:txXfrm>
        <a:off x="2162556" y="2794618"/>
        <a:ext cx="7895844" cy="375097"/>
      </dsp:txXfrm>
    </dsp:sp>
    <dsp:sp modelId="{F82866D4-2BB3-4728-A5D3-0BA3124C3F6D}">
      <dsp:nvSpPr>
        <dsp:cNvPr id="0" name=""/>
        <dsp:cNvSpPr/>
      </dsp:nvSpPr>
      <dsp:spPr>
        <a:xfrm>
          <a:off x="2011680" y="3169715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CF58C-BDED-48A0-8433-D1CCBFE5540A}">
      <dsp:nvSpPr>
        <dsp:cNvPr id="0" name=""/>
        <dsp:cNvSpPr/>
      </dsp:nvSpPr>
      <dsp:spPr>
        <a:xfrm>
          <a:off x="2162556" y="3188470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How does COVID mortality change week-over-week for all jurisdictions?</a:t>
          </a:r>
          <a:endParaRPr lang="en-US" sz="1200" kern="1200"/>
        </a:p>
      </dsp:txBody>
      <dsp:txXfrm>
        <a:off x="2162556" y="3188470"/>
        <a:ext cx="7895844" cy="375097"/>
      </dsp:txXfrm>
    </dsp:sp>
    <dsp:sp modelId="{83A36198-C476-4E3F-9A14-137F13363480}">
      <dsp:nvSpPr>
        <dsp:cNvPr id="0" name=""/>
        <dsp:cNvSpPr/>
      </dsp:nvSpPr>
      <dsp:spPr>
        <a:xfrm>
          <a:off x="2011680" y="3563567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98D3D-051F-43B8-B432-8611AD91473C}">
      <dsp:nvSpPr>
        <dsp:cNvPr id="0" name=""/>
        <dsp:cNvSpPr/>
      </dsp:nvSpPr>
      <dsp:spPr>
        <a:xfrm>
          <a:off x="2162556" y="3582322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Insights:</a:t>
          </a:r>
          <a:endParaRPr lang="en-US" sz="1200" kern="1200"/>
        </a:p>
      </dsp:txBody>
      <dsp:txXfrm>
        <a:off x="2162556" y="3582322"/>
        <a:ext cx="7895844" cy="375097"/>
      </dsp:txXfrm>
    </dsp:sp>
    <dsp:sp modelId="{55A475FC-0347-4528-9120-F5408C611899}">
      <dsp:nvSpPr>
        <dsp:cNvPr id="0" name=""/>
        <dsp:cNvSpPr/>
      </dsp:nvSpPr>
      <dsp:spPr>
        <a:xfrm>
          <a:off x="2011680" y="3957419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4AF1D-14EF-48CA-9C3D-ADFD0739F264}">
      <dsp:nvSpPr>
        <dsp:cNvPr id="0" name=""/>
        <dsp:cNvSpPr/>
      </dsp:nvSpPr>
      <dsp:spPr>
        <a:xfrm>
          <a:off x="2162556" y="3976174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United States (1084) </a:t>
          </a:r>
          <a:r>
            <a:rPr lang="en-GB" sz="1200" kern="1200"/>
            <a:t>jurisdiction with persistently high weekly deaths indicate ongoing outbreaks.</a:t>
          </a:r>
          <a:endParaRPr lang="en-US" sz="1200" kern="1200"/>
        </a:p>
      </dsp:txBody>
      <dsp:txXfrm>
        <a:off x="2162556" y="3976174"/>
        <a:ext cx="7895844" cy="375097"/>
      </dsp:txXfrm>
    </dsp:sp>
    <dsp:sp modelId="{C88C79A8-A6A1-44F0-B4DA-E4D6A62493FC}">
      <dsp:nvSpPr>
        <dsp:cNvPr id="0" name=""/>
        <dsp:cNvSpPr/>
      </dsp:nvSpPr>
      <dsp:spPr>
        <a:xfrm>
          <a:off x="2011680" y="4351271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D0641-6573-4C24-8623-A6EA798434A2}">
      <dsp:nvSpPr>
        <dsp:cNvPr id="0" name=""/>
        <dsp:cNvSpPr/>
      </dsp:nvSpPr>
      <dsp:spPr>
        <a:xfrm>
          <a:off x="2162556" y="4370026"/>
          <a:ext cx="7895844" cy="37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Weekly percentage changes highlight sudden spikes or declines in mortality trends.</a:t>
          </a:r>
          <a:endParaRPr lang="en-US" sz="1200" kern="1200"/>
        </a:p>
      </dsp:txBody>
      <dsp:txXfrm>
        <a:off x="2162556" y="4370026"/>
        <a:ext cx="7895844" cy="375097"/>
      </dsp:txXfrm>
    </dsp:sp>
    <dsp:sp modelId="{C51CFE28-415D-4D07-886F-38C019460579}">
      <dsp:nvSpPr>
        <dsp:cNvPr id="0" name=""/>
        <dsp:cNvSpPr/>
      </dsp:nvSpPr>
      <dsp:spPr>
        <a:xfrm>
          <a:off x="2011680" y="4745123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5D12A-2801-43B3-B813-B1254C80BFD4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4AA43-E191-4F2A-B2E7-02A9AB3525D6}">
      <dsp:nvSpPr>
        <dsp:cNvPr id="0" name=""/>
        <dsp:cNvSpPr/>
      </dsp:nvSpPr>
      <dsp:spPr>
        <a:xfrm>
          <a:off x="0" y="0"/>
          <a:ext cx="2011680" cy="234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+mj-lt"/>
            </a:rPr>
            <a:t>3. Data Filtering</a:t>
          </a:r>
          <a:endParaRPr lang="en-US" sz="2400" b="1" kern="1200" dirty="0">
            <a:latin typeface="+mj-lt"/>
          </a:endParaRPr>
        </a:p>
      </dsp:txBody>
      <dsp:txXfrm>
        <a:off x="0" y="0"/>
        <a:ext cx="2011680" cy="2341671"/>
      </dsp:txXfrm>
    </dsp:sp>
    <dsp:sp modelId="{D67EAA90-FB88-4B1C-B297-557EB0D44A24}">
      <dsp:nvSpPr>
        <dsp:cNvPr id="0" name=""/>
        <dsp:cNvSpPr/>
      </dsp:nvSpPr>
      <dsp:spPr>
        <a:xfrm>
          <a:off x="2162556" y="18437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>
              <a:latin typeface="+mn-lt"/>
            </a:rPr>
            <a:t>Questions:</a:t>
          </a:r>
          <a:endParaRPr lang="en-US" sz="1200" kern="1200">
            <a:latin typeface="+mn-lt"/>
          </a:endParaRPr>
        </a:p>
      </dsp:txBody>
      <dsp:txXfrm>
        <a:off x="2162556" y="18437"/>
        <a:ext cx="7895844" cy="368744"/>
      </dsp:txXfrm>
    </dsp:sp>
    <dsp:sp modelId="{54E961EA-1E74-4B69-8036-8A312EA8EEB5}">
      <dsp:nvSpPr>
        <dsp:cNvPr id="0" name=""/>
        <dsp:cNvSpPr/>
      </dsp:nvSpPr>
      <dsp:spPr>
        <a:xfrm>
          <a:off x="2011680" y="387181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44D6E-E8DD-41CB-A593-29587C83EE4E}">
      <dsp:nvSpPr>
        <dsp:cNvPr id="0" name=""/>
        <dsp:cNvSpPr/>
      </dsp:nvSpPr>
      <dsp:spPr>
        <a:xfrm>
          <a:off x="2162556" y="405619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+mn-lt"/>
            </a:rPr>
            <a:t>How can we filter the latest data to ensure accuracy?</a:t>
          </a:r>
          <a:endParaRPr lang="en-US" sz="1200" kern="1200">
            <a:latin typeface="+mn-lt"/>
          </a:endParaRPr>
        </a:p>
      </dsp:txBody>
      <dsp:txXfrm>
        <a:off x="2162556" y="405619"/>
        <a:ext cx="7895844" cy="368744"/>
      </dsp:txXfrm>
    </dsp:sp>
    <dsp:sp modelId="{1D9B1944-8713-48D7-9B49-2DEDBE311567}">
      <dsp:nvSpPr>
        <dsp:cNvPr id="0" name=""/>
        <dsp:cNvSpPr/>
      </dsp:nvSpPr>
      <dsp:spPr>
        <a:xfrm>
          <a:off x="2011680" y="774363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136DF-8456-441C-A44E-E64DBC0F7AF3}">
      <dsp:nvSpPr>
        <dsp:cNvPr id="0" name=""/>
        <dsp:cNvSpPr/>
      </dsp:nvSpPr>
      <dsp:spPr>
        <a:xfrm>
          <a:off x="2162556" y="792800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+mn-lt"/>
            </a:rPr>
            <a:t>exclude jurisdictions reported zero deaths or had missing values in key metrics</a:t>
          </a:r>
          <a:endParaRPr lang="en-US" sz="1200" kern="1200">
            <a:latin typeface="+mn-lt"/>
          </a:endParaRPr>
        </a:p>
      </dsp:txBody>
      <dsp:txXfrm>
        <a:off x="2162556" y="792800"/>
        <a:ext cx="7895844" cy="368744"/>
      </dsp:txXfrm>
    </dsp:sp>
    <dsp:sp modelId="{06AF95D8-F667-4152-8668-89B6D8131A97}">
      <dsp:nvSpPr>
        <dsp:cNvPr id="0" name=""/>
        <dsp:cNvSpPr/>
      </dsp:nvSpPr>
      <dsp:spPr>
        <a:xfrm>
          <a:off x="2011680" y="1161545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772BB-7E6B-4148-8BB9-C54E6A1E83BA}">
      <dsp:nvSpPr>
        <dsp:cNvPr id="0" name=""/>
        <dsp:cNvSpPr/>
      </dsp:nvSpPr>
      <dsp:spPr>
        <a:xfrm>
          <a:off x="2162556" y="1179982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>
              <a:latin typeface="+mn-lt"/>
            </a:rPr>
            <a:t>Insights:</a:t>
          </a:r>
          <a:endParaRPr lang="en-US" sz="1200" kern="1200">
            <a:latin typeface="+mn-lt"/>
          </a:endParaRPr>
        </a:p>
      </dsp:txBody>
      <dsp:txXfrm>
        <a:off x="2162556" y="1179982"/>
        <a:ext cx="7895844" cy="368744"/>
      </dsp:txXfrm>
    </dsp:sp>
    <dsp:sp modelId="{E3492B58-D4B9-436B-910A-461AC9598AB9}">
      <dsp:nvSpPr>
        <dsp:cNvPr id="0" name=""/>
        <dsp:cNvSpPr/>
      </dsp:nvSpPr>
      <dsp:spPr>
        <a:xfrm>
          <a:off x="2011680" y="1548727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FF33C-D28D-46F0-8B8D-B661CBA9FD8B}">
      <dsp:nvSpPr>
        <dsp:cNvPr id="0" name=""/>
        <dsp:cNvSpPr/>
      </dsp:nvSpPr>
      <dsp:spPr>
        <a:xfrm>
          <a:off x="2162556" y="1567164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+mn-lt"/>
            </a:rPr>
            <a:t>Excluding incomplete or zero-death records are removed to ensures reliable insights.</a:t>
          </a:r>
          <a:endParaRPr lang="en-US" sz="1200" kern="1200">
            <a:latin typeface="+mn-lt"/>
          </a:endParaRPr>
        </a:p>
      </dsp:txBody>
      <dsp:txXfrm>
        <a:off x="2162556" y="1567164"/>
        <a:ext cx="7895844" cy="368744"/>
      </dsp:txXfrm>
    </dsp:sp>
    <dsp:sp modelId="{B67C80C4-311B-41EE-94BF-325055C18CF8}">
      <dsp:nvSpPr>
        <dsp:cNvPr id="0" name=""/>
        <dsp:cNvSpPr/>
      </dsp:nvSpPr>
      <dsp:spPr>
        <a:xfrm>
          <a:off x="2011680" y="1935909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A0005-E9E1-471E-A23A-B35B3FE3B7AA}">
      <dsp:nvSpPr>
        <dsp:cNvPr id="0" name=""/>
        <dsp:cNvSpPr/>
      </dsp:nvSpPr>
      <dsp:spPr>
        <a:xfrm>
          <a:off x="2162556" y="1954346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+mn-lt"/>
            </a:rPr>
            <a:t>Missing data in key columns (like percentage of total deaths) may indicate underreporting.</a:t>
          </a:r>
          <a:endParaRPr lang="en-US" sz="1200" kern="1200">
            <a:latin typeface="+mn-lt"/>
          </a:endParaRPr>
        </a:p>
      </dsp:txBody>
      <dsp:txXfrm>
        <a:off x="2162556" y="1954346"/>
        <a:ext cx="7895844" cy="368744"/>
      </dsp:txXfrm>
    </dsp:sp>
    <dsp:sp modelId="{7BC88B17-2E76-459D-ADBF-C513BB7C2B85}">
      <dsp:nvSpPr>
        <dsp:cNvPr id="0" name=""/>
        <dsp:cNvSpPr/>
      </dsp:nvSpPr>
      <dsp:spPr>
        <a:xfrm>
          <a:off x="2011680" y="2323090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62816-917A-40FD-B021-0EB820F814B1}">
      <dsp:nvSpPr>
        <dsp:cNvPr id="0" name=""/>
        <dsp:cNvSpPr/>
      </dsp:nvSpPr>
      <dsp:spPr>
        <a:xfrm>
          <a:off x="0" y="2341671"/>
          <a:ext cx="100583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48DD7-5B8A-4964-9DB9-A26D40FC1708}">
      <dsp:nvSpPr>
        <dsp:cNvPr id="0" name=""/>
        <dsp:cNvSpPr/>
      </dsp:nvSpPr>
      <dsp:spPr>
        <a:xfrm>
          <a:off x="0" y="2341671"/>
          <a:ext cx="2011680" cy="234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+mj-lt"/>
            </a:rPr>
            <a:t>4.Cumulative COVID Deaths by Jurisdiction</a:t>
          </a:r>
          <a:endParaRPr lang="en-US" sz="2000" kern="1200" dirty="0">
            <a:latin typeface="+mj-lt"/>
          </a:endParaRPr>
        </a:p>
      </dsp:txBody>
      <dsp:txXfrm>
        <a:off x="0" y="2341671"/>
        <a:ext cx="2011680" cy="2341671"/>
      </dsp:txXfrm>
    </dsp:sp>
    <dsp:sp modelId="{6E1CC078-8A0C-4252-AB1E-73C807A3E78F}">
      <dsp:nvSpPr>
        <dsp:cNvPr id="0" name=""/>
        <dsp:cNvSpPr/>
      </dsp:nvSpPr>
      <dsp:spPr>
        <a:xfrm>
          <a:off x="2162556" y="2360108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>
              <a:latin typeface="+mn-lt"/>
            </a:rPr>
            <a:t>Questions:</a:t>
          </a:r>
          <a:endParaRPr lang="en-US" sz="1200" kern="1200">
            <a:latin typeface="+mn-lt"/>
          </a:endParaRPr>
        </a:p>
      </dsp:txBody>
      <dsp:txXfrm>
        <a:off x="2162556" y="2360108"/>
        <a:ext cx="7895844" cy="368744"/>
      </dsp:txXfrm>
    </dsp:sp>
    <dsp:sp modelId="{9416D1E4-B788-47D3-9499-6C22BFFB694E}">
      <dsp:nvSpPr>
        <dsp:cNvPr id="0" name=""/>
        <dsp:cNvSpPr/>
      </dsp:nvSpPr>
      <dsp:spPr>
        <a:xfrm>
          <a:off x="2011680" y="2728852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4BDC7-48A2-4911-8F54-F1AC10F191B4}">
      <dsp:nvSpPr>
        <dsp:cNvPr id="0" name=""/>
        <dsp:cNvSpPr/>
      </dsp:nvSpPr>
      <dsp:spPr>
        <a:xfrm>
          <a:off x="2162556" y="2747290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+mn-lt"/>
            </a:rPr>
            <a:t>How do cumulative COVID deaths compare across jurisdictions?</a:t>
          </a:r>
          <a:endParaRPr lang="en-US" sz="1200" kern="1200">
            <a:latin typeface="+mn-lt"/>
          </a:endParaRPr>
        </a:p>
      </dsp:txBody>
      <dsp:txXfrm>
        <a:off x="2162556" y="2747290"/>
        <a:ext cx="7895844" cy="368744"/>
      </dsp:txXfrm>
    </dsp:sp>
    <dsp:sp modelId="{2971E415-40A3-4F1A-A64A-378F39756ADC}">
      <dsp:nvSpPr>
        <dsp:cNvPr id="0" name=""/>
        <dsp:cNvSpPr/>
      </dsp:nvSpPr>
      <dsp:spPr>
        <a:xfrm>
          <a:off x="2011680" y="3116034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D0198-3042-4CAE-B2F2-2267E3B8A2AA}">
      <dsp:nvSpPr>
        <dsp:cNvPr id="0" name=""/>
        <dsp:cNvSpPr/>
      </dsp:nvSpPr>
      <dsp:spPr>
        <a:xfrm>
          <a:off x="2162556" y="3134471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+mn-lt"/>
            </a:rPr>
            <a:t>Which regions have experienced the most significant total mortality impact?</a:t>
          </a:r>
          <a:endParaRPr lang="en-US" sz="1200" kern="1200">
            <a:latin typeface="+mn-lt"/>
          </a:endParaRPr>
        </a:p>
      </dsp:txBody>
      <dsp:txXfrm>
        <a:off x="2162556" y="3134471"/>
        <a:ext cx="7895844" cy="368744"/>
      </dsp:txXfrm>
    </dsp:sp>
    <dsp:sp modelId="{822D285D-E172-455D-8C87-7192305CC834}">
      <dsp:nvSpPr>
        <dsp:cNvPr id="0" name=""/>
        <dsp:cNvSpPr/>
      </dsp:nvSpPr>
      <dsp:spPr>
        <a:xfrm>
          <a:off x="2011680" y="3503216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6B32A-4642-4D80-B1C4-E877B2664603}">
      <dsp:nvSpPr>
        <dsp:cNvPr id="0" name=""/>
        <dsp:cNvSpPr/>
      </dsp:nvSpPr>
      <dsp:spPr>
        <a:xfrm>
          <a:off x="2162556" y="3521653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>
              <a:latin typeface="+mn-lt"/>
            </a:rPr>
            <a:t>Insights:</a:t>
          </a:r>
          <a:endParaRPr lang="en-US" sz="1200" kern="1200">
            <a:latin typeface="+mn-lt"/>
          </a:endParaRPr>
        </a:p>
      </dsp:txBody>
      <dsp:txXfrm>
        <a:off x="2162556" y="3521653"/>
        <a:ext cx="7895844" cy="368744"/>
      </dsp:txXfrm>
    </dsp:sp>
    <dsp:sp modelId="{1C8C5302-1D7C-435A-A4AA-CAAF45123903}">
      <dsp:nvSpPr>
        <dsp:cNvPr id="0" name=""/>
        <dsp:cNvSpPr/>
      </dsp:nvSpPr>
      <dsp:spPr>
        <a:xfrm>
          <a:off x="2011680" y="3890398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41FEA-21D1-441A-9ACF-1AC185B2C8EA}">
      <dsp:nvSpPr>
        <dsp:cNvPr id="0" name=""/>
        <dsp:cNvSpPr/>
      </dsp:nvSpPr>
      <dsp:spPr>
        <a:xfrm>
          <a:off x="2162556" y="3908835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+mn-lt"/>
            </a:rPr>
            <a:t>Summing COVID deaths over time helps identify long-term trends.</a:t>
          </a:r>
          <a:endParaRPr lang="en-US" sz="1200" kern="1200">
            <a:latin typeface="+mn-lt"/>
          </a:endParaRPr>
        </a:p>
      </dsp:txBody>
      <dsp:txXfrm>
        <a:off x="2162556" y="3908835"/>
        <a:ext cx="7895844" cy="368744"/>
      </dsp:txXfrm>
    </dsp:sp>
    <dsp:sp modelId="{E5C2F823-9B0E-44E1-8CA8-34064D3EC240}">
      <dsp:nvSpPr>
        <dsp:cNvPr id="0" name=""/>
        <dsp:cNvSpPr/>
      </dsp:nvSpPr>
      <dsp:spPr>
        <a:xfrm>
          <a:off x="2011680" y="4277580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E850F-E954-496B-9A82-41C40D7BC9D0}">
      <dsp:nvSpPr>
        <dsp:cNvPr id="0" name=""/>
        <dsp:cNvSpPr/>
      </dsp:nvSpPr>
      <dsp:spPr>
        <a:xfrm>
          <a:off x="2162556" y="4296017"/>
          <a:ext cx="7895844" cy="368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+mn-lt"/>
            </a:rPr>
            <a:t>Certain jurisdictions may have consistently high cumulative deaths, indicating regions that were hardest hit throughout the pandemic</a:t>
          </a:r>
          <a:endParaRPr lang="en-US" sz="1200" kern="1200">
            <a:latin typeface="+mn-lt"/>
          </a:endParaRPr>
        </a:p>
      </dsp:txBody>
      <dsp:txXfrm>
        <a:off x="2162556" y="4296017"/>
        <a:ext cx="7895844" cy="368744"/>
      </dsp:txXfrm>
    </dsp:sp>
    <dsp:sp modelId="{D5CC50C9-0A4B-441A-82A8-31DC600EF21A}">
      <dsp:nvSpPr>
        <dsp:cNvPr id="0" name=""/>
        <dsp:cNvSpPr/>
      </dsp:nvSpPr>
      <dsp:spPr>
        <a:xfrm>
          <a:off x="2011680" y="4664761"/>
          <a:ext cx="8046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6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0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1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3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3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9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9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36E8-D062-BCB9-45C3-2E0B3BB39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555" y="1507787"/>
            <a:ext cx="10232526" cy="2743200"/>
          </a:xfrm>
        </p:spPr>
        <p:txBody>
          <a:bodyPr/>
          <a:lstStyle/>
          <a:p>
            <a:r>
              <a:rPr lang="en-US" sz="6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Pandemic Mortality Trends:</a:t>
            </a:r>
            <a:br>
              <a:rPr lang="en-US" sz="6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 Deep Dive into Provisional COVID-19 Death Data</a:t>
            </a:r>
            <a:endParaRPr lang="en-IN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95473-54E9-D15E-FC73-223E49AEE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90098"/>
            <a:ext cx="2830749" cy="1069848"/>
          </a:xfrm>
          <a:solidFill>
            <a:schemeClr val="accent1">
              <a:alpha val="44000"/>
            </a:schemeClr>
          </a:solidFill>
        </p:spPr>
        <p:txBody>
          <a:bodyPr/>
          <a:lstStyle/>
          <a:p>
            <a:r>
              <a:rPr lang="en-IN" b="1" dirty="0"/>
              <a:t>HARSHA P</a:t>
            </a:r>
          </a:p>
          <a:p>
            <a:r>
              <a:rPr lang="en-IN" b="1" dirty="0"/>
              <a:t>DATE :06-02-2025</a:t>
            </a:r>
          </a:p>
        </p:txBody>
      </p:sp>
    </p:spTree>
    <p:extLst>
      <p:ext uri="{BB962C8B-B14F-4D97-AF65-F5344CB8AC3E}">
        <p14:creationId xmlns:p14="http://schemas.microsoft.com/office/powerpoint/2010/main" val="330422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30CE-33AC-AAD7-5858-7F96E0F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Key Insights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BC1F-80A5-5E80-8486-F64DB2D6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800" dirty="0"/>
              <a:t> </a:t>
            </a:r>
            <a:r>
              <a:rPr lang="en-GB" sz="1800" b="1" dirty="0"/>
              <a:t>Sustained vs. Sudden Impact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Some regions experienced high overall COVID-19 mortality but low weekly fluctuations, indicating a consistent long-term burden rather than sudden outbreaks.</a:t>
            </a:r>
          </a:p>
          <a:p>
            <a:r>
              <a:rPr lang="en-GB" sz="1800" dirty="0"/>
              <a:t> </a:t>
            </a:r>
            <a:r>
              <a:rPr lang="en-GB" sz="1800" b="1" dirty="0"/>
              <a:t>Identifying High-Risk Areas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Jurisdictions with sharp weekly fluctuations suggest recurring outbreaks, policy changes, or inconsistent reporting, requiring adaptive public health responses.</a:t>
            </a:r>
          </a:p>
          <a:p>
            <a:r>
              <a:rPr lang="en-GB" sz="1800" b="1" dirty="0"/>
              <a:t>Effectiveness of Public Health Interventions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Areas with declining weekly death rates despite a historically high crude mortality rate highlight the success of vaccinations, healthcare improvements, and mitigation policies.</a:t>
            </a:r>
          </a:p>
          <a:p>
            <a:r>
              <a:rPr lang="en-GB" sz="1800" b="1" dirty="0"/>
              <a:t>Epidemiological Patterns &amp; Future Preparedness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Analysing weekly trends alongside crude mortality rates helps distinguish between short-term spikes and ongoing risks, allowing for proactive public health strategies.</a:t>
            </a: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17501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8D8AF1-59E3-4E28-B3EB-165D5DC88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FF81E8-2964-43DD-9BF9-86ADABBF3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E0552-64A5-4BFF-8DBC-6CA30DD7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36F094-FD6C-4CAC-AC97-88B0AE80C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13566E-B1F4-4544-9C02-D9F0A54BC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255665-1DF2-4DDA-A13F-9F326B3A5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d ball with spikes coming out of it&#10;&#10;Description automatically generated">
            <a:extLst>
              <a:ext uri="{FF2B5EF4-FFF2-40B4-BE49-F238E27FC236}">
                <a16:creationId xmlns:a16="http://schemas.microsoft.com/office/drawing/2014/main" id="{A28AB702-92AE-BA85-1CB4-774D308080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73" b="1628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68DA8-36BB-78E0-272B-251BF0F7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kern="1200" cap="none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6692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4D1AF09-1E68-443C-A7CD-4B5B23010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lose-up of a virus&#10;&#10;Description automatically generated">
            <a:extLst>
              <a:ext uri="{FF2B5EF4-FFF2-40B4-BE49-F238E27FC236}">
                <a16:creationId xmlns:a16="http://schemas.microsoft.com/office/drawing/2014/main" id="{03A86830-D550-4C8C-67F3-581E3F7B0B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</a:blip>
          <a:srcRect t="13560" b="2171"/>
          <a:stretch/>
        </p:blipFill>
        <p:spPr>
          <a:xfrm>
            <a:off x="20" y="-4277"/>
            <a:ext cx="12199600" cy="686227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6299C32-C39C-436C-88D5-9A6C8094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50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15A8C-9037-FA21-5C62-FF5C1FDB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A05C92-5EF0-D7B4-396E-79320A9242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2121408"/>
            <a:ext cx="10058400" cy="40507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+mj-lt"/>
              </a:rPr>
              <a:t>Objective of the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Examine </a:t>
            </a:r>
            <a:r>
              <a:rPr lang="en-GB" b="1" dirty="0"/>
              <a:t>COVID-19 mortality trends</a:t>
            </a:r>
            <a:r>
              <a:rPr lang="en-GB" dirty="0"/>
              <a:t> across different jurisdictions in the U.S.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Identify </a:t>
            </a:r>
            <a:r>
              <a:rPr lang="en-GB" b="1" dirty="0"/>
              <a:t>regional and demographic disparities</a:t>
            </a:r>
            <a:r>
              <a:rPr lang="en-GB" dirty="0"/>
              <a:t> in death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Utilize </a:t>
            </a:r>
            <a:r>
              <a:rPr lang="en-GB" b="1" dirty="0"/>
              <a:t>data visualization</a:t>
            </a:r>
            <a:r>
              <a:rPr lang="en-GB" dirty="0"/>
              <a:t> and </a:t>
            </a:r>
            <a:r>
              <a:rPr lang="en-GB" b="1" dirty="0"/>
              <a:t>SQL-based analysis</a:t>
            </a:r>
            <a:r>
              <a:rPr lang="en-GB" dirty="0"/>
              <a:t> to derive meaningful insights.</a:t>
            </a:r>
          </a:p>
          <a:p>
            <a:pPr marL="0" indent="0">
              <a:buNone/>
            </a:pPr>
            <a:r>
              <a:rPr lang="en-GB" b="1" dirty="0">
                <a:latin typeface="+mj-lt"/>
              </a:rPr>
              <a:t>Why This Analysis Matters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Helps identify </a:t>
            </a:r>
            <a:r>
              <a:rPr lang="en-GB" b="1" dirty="0"/>
              <a:t>which states and regions were most impacted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Highlights </a:t>
            </a:r>
            <a:r>
              <a:rPr lang="en-GB" b="1" dirty="0"/>
              <a:t>disparities in crude COVID-19 death rates</a:t>
            </a:r>
            <a:r>
              <a:rPr lang="en-GB" dirty="0"/>
              <a:t>, particularly among African American populations.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</a:t>
            </a:r>
            <a:r>
              <a:rPr lang="en-GB" b="1" dirty="0"/>
              <a:t>data-driven decision-making</a:t>
            </a:r>
            <a:r>
              <a:rPr lang="en-GB" dirty="0"/>
              <a:t> for public health policies and interventions.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260FE6-23CD-43B6-BCA3-58DE4732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DD0C6E-09A3-4544-956D-AB5ACD07B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D82160-CA19-4E1E-8235-1462F7B84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74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62D9-0482-F661-163C-C0389F27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KEY METRICS &amp; DEFINITIONS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Rectangle 1">
            <a:extLst>
              <a:ext uri="{FF2B5EF4-FFF2-40B4-BE49-F238E27FC236}">
                <a16:creationId xmlns:a16="http://schemas.microsoft.com/office/drawing/2014/main" id="{5D7D2185-5B62-5FA3-53B9-3E92A9146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894587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7189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0F54-720D-5E82-B9C3-A82E0356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480"/>
            <a:ext cx="12192000" cy="1609344"/>
          </a:xfrm>
        </p:spPr>
        <p:txBody>
          <a:bodyPr/>
          <a:lstStyle/>
          <a:p>
            <a:pPr algn="ctr"/>
            <a:r>
              <a:rPr lang="en-IN" dirty="0"/>
              <a:t>DATA SOURCE &amp;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FFC7B-652E-598F-88AF-6C9F59D75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553" y="1701824"/>
            <a:ext cx="5037848" cy="365394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b="1" dirty="0">
                <a:latin typeface="+mj-lt"/>
              </a:rPr>
              <a:t>Data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dirty="0"/>
              <a:t>The dataset contains </a:t>
            </a:r>
            <a:r>
              <a:rPr lang="en-GB" sz="1900" b="1" dirty="0"/>
              <a:t>three groups</a:t>
            </a:r>
            <a:r>
              <a:rPr lang="en-GB" sz="1900" dirty="0"/>
              <a:t>: </a:t>
            </a:r>
            <a:r>
              <a:rPr lang="en-GB" sz="1900" b="1" dirty="0"/>
              <a:t>Total, Weekly, and 3-Month Period</a:t>
            </a:r>
            <a:r>
              <a:rPr lang="en-GB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dirty="0"/>
              <a:t>Every data entered in data set on </a:t>
            </a:r>
            <a:r>
              <a:rPr lang="en-GB" sz="1900" b="1" dirty="0"/>
              <a:t>April 12, 2023</a:t>
            </a:r>
            <a:r>
              <a:rPr lang="en-GB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dirty="0"/>
              <a:t>Covers </a:t>
            </a:r>
            <a:r>
              <a:rPr lang="en-GB" sz="1900" b="1" dirty="0"/>
              <a:t>64 jurisdictions</a:t>
            </a:r>
            <a:r>
              <a:rPr lang="en-GB" sz="19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 dirty="0"/>
              <a:t>First recorded data:</a:t>
            </a:r>
            <a:r>
              <a:rPr lang="en-GB" sz="1900" dirty="0"/>
              <a:t> December 29, 2019 (</a:t>
            </a:r>
            <a:r>
              <a:rPr lang="en-GB" sz="1900" i="1" dirty="0"/>
              <a:t>weekly group, but not valid</a:t>
            </a:r>
            <a:r>
              <a:rPr lang="en-GB" sz="19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 dirty="0"/>
              <a:t>Valid data periods:</a:t>
            </a:r>
            <a:endParaRPr lang="en-GB" sz="19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b="1" dirty="0"/>
              <a:t>Weekly:</a:t>
            </a:r>
            <a:r>
              <a:rPr lang="en-GB" sz="1900" dirty="0"/>
              <a:t> January 5, 2020 – April 8, 2023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b="1" dirty="0"/>
              <a:t>Total:</a:t>
            </a:r>
            <a:r>
              <a:rPr lang="en-GB" sz="1900" dirty="0"/>
              <a:t> January 1, 2020 – April 8, 2023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900" b="1" dirty="0"/>
              <a:t>3-Month Period:</a:t>
            </a:r>
            <a:r>
              <a:rPr lang="en-GB" sz="1900" dirty="0"/>
              <a:t> January 15, 2023 – April 8, 2023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29BF6-EDF8-1957-305D-9161B60A7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574071"/>
            <a:ext cx="5768503" cy="39094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latin typeface="+mj-lt"/>
              </a:rPr>
              <a:t>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Missing values in data set:</a:t>
            </a:r>
            <a:r>
              <a:rPr lang="en-GB" sz="1800" dirty="0"/>
              <a:t> The </a:t>
            </a:r>
            <a:r>
              <a:rPr lang="en-GB" sz="1800" b="1" dirty="0"/>
              <a:t>% change week</a:t>
            </a:r>
            <a:r>
              <a:rPr lang="en-GB" sz="1800" dirty="0"/>
              <a:t> and </a:t>
            </a:r>
            <a:r>
              <a:rPr lang="en-GB" sz="1800" b="1" dirty="0"/>
              <a:t>% diff week</a:t>
            </a:r>
            <a:r>
              <a:rPr lang="en-GB" sz="1800" dirty="0"/>
              <a:t> columns are not available in the </a:t>
            </a:r>
            <a:r>
              <a:rPr lang="en-GB" sz="1800" b="1" dirty="0"/>
              <a:t>Total</a:t>
            </a:r>
            <a:r>
              <a:rPr lang="en-GB" sz="1800" dirty="0"/>
              <a:t> and </a:t>
            </a:r>
            <a:r>
              <a:rPr lang="en-GB" sz="1800" b="1" dirty="0"/>
              <a:t>3-Month Period</a:t>
            </a:r>
            <a:r>
              <a:rPr lang="en-GB" sz="1800" dirty="0"/>
              <a:t> groups.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Cases under 1-9 is not added to the data set &amp; total % of cases  &lt; 20 not added to data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Total COVID Cases &amp; Deaths:</a:t>
            </a:r>
            <a:r>
              <a:rPr lang="en-GB" sz="1800" dirty="0"/>
              <a:t> </a:t>
            </a:r>
            <a:r>
              <a:rPr lang="en-GB" sz="1800" b="1" dirty="0"/>
              <a:t>3,379,819</a:t>
            </a:r>
            <a:r>
              <a:rPr lang="en-GB" sz="1800" dirty="0"/>
              <a:t> recorded cases/deaths.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Data Summary Reference:</a:t>
            </a:r>
            <a:r>
              <a:rPr lang="en-GB" sz="1800" dirty="0"/>
              <a:t> Taken from the </a:t>
            </a:r>
            <a:r>
              <a:rPr lang="en-GB" sz="1800" b="1" dirty="0"/>
              <a:t>Total group’s latest end date</a:t>
            </a:r>
            <a:r>
              <a:rPr lang="en-GB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Weekly Trends Analysis:</a:t>
            </a:r>
            <a:r>
              <a:rPr lang="en-GB" sz="1800" dirty="0"/>
              <a:t> Percentage differences and changes are calculated from the </a:t>
            </a:r>
            <a:r>
              <a:rPr lang="en-GB" sz="1800" b="1" dirty="0"/>
              <a:t>Weekly </a:t>
            </a:r>
            <a:r>
              <a:rPr lang="en-GB" sz="1600" b="1" dirty="0"/>
              <a:t>group</a:t>
            </a:r>
            <a:r>
              <a:rPr lang="en-GB" sz="16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25835-EA48-26DB-E166-598E7CA9CF28}"/>
              </a:ext>
            </a:extLst>
          </p:cNvPr>
          <p:cNvSpPr txBox="1"/>
          <p:nvPr/>
        </p:nvSpPr>
        <p:spPr>
          <a:xfrm>
            <a:off x="354563" y="5565191"/>
            <a:ext cx="11299373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sz="1600" b="1" dirty="0">
                <a:latin typeface="+mj-lt"/>
              </a:rPr>
              <a:t>Key Averages and sums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Total cases / deaths : 3379819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GB" sz="1800" dirty="0"/>
              <a:t>ational Average : 328.925</a:t>
            </a:r>
          </a:p>
          <a:p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Covid death % : S - 624.700 &amp; A - 9.76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Crude covid rate : S - 21051.20 &amp; A - 328.92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A</a:t>
            </a:r>
            <a:r>
              <a:rPr lang="en-GB" dirty="0"/>
              <a:t>frican covid rate : S - 17336.40 &amp; A - 270.88</a:t>
            </a:r>
            <a:endParaRPr lang="en-GB" sz="1800" dirty="0"/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048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5D15-18DB-EFA5-95E7-D4FF7017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243155"/>
            <a:ext cx="10058400" cy="1609344"/>
          </a:xfrm>
        </p:spPr>
        <p:txBody>
          <a:bodyPr/>
          <a:lstStyle/>
          <a:p>
            <a:pPr algn="ctr"/>
            <a:r>
              <a:rPr lang="en-IN" dirty="0"/>
              <a:t>DATA CLEANING USING SQL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2DDB4EE-E8DE-AAE6-78EC-01DE92A6E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675731"/>
              </p:ext>
            </p:extLst>
          </p:nvPr>
        </p:nvGraphicFramePr>
        <p:xfrm>
          <a:off x="276746" y="1069391"/>
          <a:ext cx="11442503" cy="563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25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4ADC2-0F07-4D46-3C21-38D575D60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5C8C29-A423-10D5-9779-7627F017565D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cap="none" dirty="0">
                <a:ln w="3175" cmpd="sng">
                  <a:noFill/>
                </a:ln>
              </a:rPr>
              <a:t>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9AD9DAF8-306D-0707-DA6D-50D71ACDDF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275541"/>
              </p:ext>
            </p:extLst>
          </p:nvPr>
        </p:nvGraphicFramePr>
        <p:xfrm>
          <a:off x="1069975" y="2093976"/>
          <a:ext cx="10058400" cy="476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19859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AAF3AA-9F95-FC89-0F7D-4FEF2E18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E7D8D-5D9F-F9EB-E758-0152842C25C3}"/>
              </a:ext>
            </a:extLst>
          </p:cNvPr>
          <p:cNvSpPr txBox="1">
            <a:spLocks/>
          </p:cNvSpPr>
          <p:nvPr/>
        </p:nvSpPr>
        <p:spPr>
          <a:xfrm>
            <a:off x="1066800" y="403949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cap="none" dirty="0">
                <a:ln w="3175" cmpd="sng">
                  <a:noFill/>
                </a:ln>
              </a:rPr>
              <a:t>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093B8-A2CC-4243-9D24-415419DA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Rectangle 1">
            <a:extLst>
              <a:ext uri="{FF2B5EF4-FFF2-40B4-BE49-F238E27FC236}">
                <a16:creationId xmlns:a16="http://schemas.microsoft.com/office/drawing/2014/main" id="{2A57FBEA-BDA3-9E03-9CEC-648F95D999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242914"/>
              </p:ext>
            </p:extLst>
          </p:nvPr>
        </p:nvGraphicFramePr>
        <p:xfrm>
          <a:off x="1069975" y="2093976"/>
          <a:ext cx="10058400" cy="4683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9310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E0E4D-7330-7285-55B5-EA91AC6E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ANALYSIS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2D5A502E-43C9-02BD-AB12-9B3A510597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4504" y="2320412"/>
            <a:ext cx="10222992" cy="43372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Comparing Weekly Mortality Changes &amp; Crude COVID Rates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Key Questions: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How does the average weekly percentage change in COVID deaths vary across jurisdictions?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Which regions show the highest volatility in weekly mortality trends?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How does the average crude COVID rate compare to weekly mortality changes?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What insights can be drawn about long-term vs. short-term mortality trends?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Insights &amp; Analysis: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Short-Term vs. Long-Term Impact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Jurisdictions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high crude COVID rates but low weekly percentage changes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suggest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sustained long-term mortality rather than sudden spikes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Identifying High-Risk Regions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Areas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large weekly fluctuations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may be experiencing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recurring outbreaks, policy shifts, or inconsistent reporting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Public Health Response Effects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Regions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stable or declining weekly changes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despite past high crude mortality indicate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effective mitigation strategies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such as vaccinations and policy interventions.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Epidemiological Patterns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Comparing weekly changes with crude rates helps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differentiate between one-time spikes and ongoing mortality risks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in different jurisdictions.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18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3572630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webextensions/webextension1.xml><?xml version="1.0" encoding="utf-8"?>
<we:webextension xmlns:we="http://schemas.microsoft.com/office/webextensions/webextension/2010/11" id="{70ca27c9-695d-4020-9940-ad1cc5b30314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252423&quot;"/>
    <we:property name="bookmark" value="&quot;H4sIAAAAAAAAA+1bbVMbNxD+K5n7ki9OR3c63QvfwkvbtGmSAkOn02E8K2ltLjn7XJ3sQBn+e1c6GwN+rQMUiGdguJNWq93V7rMrnbgMdFEPSrj4AD0MdoLdqvrSA/PlVRi0gn7TFoPqdESc5VHGs0xHOVcx9VYDW1T9Oti5DCyYLtqToh5C6RhR41+nrQDK8hN03VsHyhpbwQBNXfWhLP7Bhpi6rBniVSvA80FZGXAsjyxYdGxHRE7vJEL4A6cZQdlihEeo7Lg1FthJJaS5UiLMtJBJRmR1Q+Alm0viWPvp96q+haJP07g2IbgMOzJGGakoBqlEFLv2TlHaMYm8ODgfGNLucmKclHGRx8jyXKSJhjyOmCIZ7MXA9e6RJt3KFArKwOtosG5Uugz2qnLY808Ht9qPqqFReIgd39W3hb0gTqoaFbqtwUJwReb6ZCoypu9xbW16KSrdxr723WfV1z2DNLkOdsKr1uVEnrd6BH1FrXeFedvtGuyCHb8ePIikex9P3u23Ncl1Vvu+H4f98Vqyu1KzdaT+uUADRp1dvMcRlrMCXvfPdk3EOgFTNF7nldlQyXH0XDMLVq7QDdGCfVL51bTBdY8VCv5EMDMryq5OqaUu+t1yHEdTlz5uTFaSV++dgbEuUOVnigjnvzSqMhrN7oV34f3CTGIpbC0y3Us37dXpBFiI7ecb0DGO3cZU3405Tq9co4hlyqRMYiEki2SeihQWQ+Ejgl3XVMNB20+4QVTUZaHQ3AqJoIeUu9xDFykRuEGk0aCZscB6qvXtp5NJbooIxkzV88PGi+MSwDxdWkEjB3M+98cZGvSjKAvpYoK87+4YqR6TrGG+iV/R/MusRnOfQDn0SZpYvy9so/Zl00zkr21loXztaJ07uF83yuswa51epb390LvDfIb7NEJXX/uOZ8NxQdBdS/ZALjN2b5QSUWWac5kAxySO1Ur3Xpw7TWHPemgLz+M9dqz7+xtCPTRrh/lPaNtvR932nhlqbDeZ8tDVQXe06fuoh7INo67vOyy6Z37CI0VE+mAEc+DpsYTxMrjiz718JDKwFRmRb1aTbO36LXa9PzguiVNt2x4V5obYL0NT1LrwYdw+xLrQSCs6B6EftxJdKbe6sQ5msg7TojTcIMVYkCUenK9ZdkV3y66npX0D1CwNZa5lHCOPWASJSuDF7IsmW9wsyzDJI2SaCZkKKQQukvaZ1gALY3SNeuAQuzTqVehLgtZyovxG3fBQS3ufePPdVPb/Lxbf16nASgBW5bAm50TdyLfdBG83wRtugjHu5DxhOedppGN6CqWvRJe6H3jb7Q6t9WLdcDvHUrEOjxRkkDBAppjQnK1MpZ0o1bnOJfKYMR2BlHk8TU7H1eDD2lmpHsq/h0jLedfTjyYd9Pz75GEZp/JmfpstNW6luSMsyQgbJLFyXeC/dolOgSWtOE368dEqrsXirlNhtdwKNs8To0UOmzew8wOWE2uvhFfI1cCLeV074fgs4GlsTh77mPxb5J660MwOcJ0MCUbPQlOeZoqHkuUCcx5HWYRKroQmDFHHMutgxmgYIxbJFpo2haaZ8mMLTVto+t6h6VkenbDJ0UkOSZhmIABBMyYSYGG2ElRzAJXwLE5iFFwwqTBmW1B9DqC6fCu7BdTvFVA3Osl6iCJPpSKERAvBWCpDlqSary7yMhXxNE05V4z2wCGNZXKKR886IU1PgLNchjLUIXAk/cIUGN+C7rPYZG9B97mA7oagFeWxVAo7jKeCJzJSLFpSRG3P+5/4eT/A0sL5qYq9uuT/zzkaiHb7fWL7fWLD7xMZV1mWKY0oWJ6iijIROamW30/Acyur81mU7YRcCa1EmgmmE+LN2JKv/E/oO/7LuPe3V/UG5C713bdfC1J5h7eu7z994zWAeda8vuo057M+0aMtevg6YhF/w+I3LD9mbMf/TG/zLbsfSLPsjy/0L7kiODtPdnue1loXDXfRfkW8dc9wXTB9OH9diF4PcNtxdvYGLBTwTKJKIyqlkjjOWKSiRwzvF3uF7J5vLxwpU5UlURwTTjc0Ia1WmgvOYsGy53A4umpD5kNzPhZXQ1sPQOEn6OM8KDkfQF87Uy5FAf/fRjew6V8gKouW5TQAAA==&quot;"/>
    <we:property name="creatorSessionId" value="&quot;2694838d-abc6-4cd4-9cce-b71ee53d7b90&quot;"/>
    <we:property name="creatorTenantId" value="&quot;474565c1-bca4-4295-a2f5-b0c7dbf2591c&quot;"/>
    <we:property name="creatorUserId" value="&quot;10032001048ED053&quot;"/>
    <we:property name="datasetId" value="&quot;0a1a8286-0924-4684-8287-1e2f9f580536&quot;"/>
    <we:property name="embedUrl" value="&quot;/reportEmbed?reportId=c0358bda-1486-4bf8-b6fe-34c8498a73c9&amp;config=eyJjbHVzdGVyVXJsIjoiaHR0cHM6Ly9XQUJJLUlORElBLVdFU1QtcmVkaXJlY3QuYW5hbHlzaXMud2luZG93cy5uZXQiLCJlbWJlZEZlYXR1cmVzIjp7InVzYWdlTWV0cmljc1ZOZXh0Ijp0cnVlfX0%3D&amp;disableSensitivityBanner=true&quot;"/>
    <we:property name="initialStateBookmark" value="&quot;H4sIAAAAAAAAA+1b61PjNhD/V2785b7kOrJl+cE3CLS93oMrYeh0OkxGj03wnROnspyDMvzvXckOAfJsDiiPzMBgS6vV7mr3tytZXHoqK0c5v/jMB+DteHtF8W3A9bc3vtfyhk3b4eGHT7tHH7qfdz8dYHMxMlkxLL2dS89w3QdzkpUVzy0HbPzrtOXxPP/C+/atx/MSWt4IdFkMeZ79AzUxdhldwVXLg/NRXmhuWXYMN2DZjpEc33Fu/yeKM3JpsjF0QJqmNWTQiwWPUymZnygmogTJyprASTaXxLJ207eLoeHZEKexbYxR4fdECCKQQciFZEFo23tZbhoScXFwPtKo3eXEKjGhLA2BpCmLI8XTMCASZTAXI9vbRk36hc4kzz2no4ayVunSaxd5NXBPB7faO0WlJRxBz3UNTWYukJMsxpnqKm64d4Xm+qILNKbrsW1dfMkK1YWhct1nxfe2BpxceTv+VetyIs+uGvOhxNa7wuz2+xr63DSvBw8iafvw5P1+V6FcZ6Xr+7kaNmtJ7kpN1pH61ww01/Ls4iOMIZ8V8Lp/tmsi1gnXWe11TpkNlWzC5pqZt3KFbojm7aPKb6YNtrtRyPsTuJ5ZUXJ1ii1lNuznTRxNXfq4NlmOXt0+49rYQBVfMSKs/+KoQivQexfOhfczPYklv7XIdC/dtFenE2BBtl9vQEcTu7WpXo05Tq9sIwtFTISIQsYECUQas5gvhsJHBLu+LqpR1024QVSUeSZB3woJbwCYu+xDHzAR2EGo0aieMYNyqvXtp5NJbgoQxnQxcMOaxbEJYJ4uLa+Wg1if++MMNLhRmIVUNkHe93eMVDYka5hv4lc4/zKr4dwnPK9ckkbWHzNTq31ZNyP5W1MYnr+1tNYd7K8d5XSYtc6gUM5+4NxhPsN9HKGK70PLs+a4IOiuJXsgl2ncG4QAkImiVEScQhSGcqV7L86dOjNnAzCZ4/EResb+/QS8rPTaYf4LmO7uuN9t60pBt86UR7YOuqPN0EU9z7t83Hd9R1n/zE3YkUikDsZ8Djw9ljBOBlv82ZdDJOOmQCPSzWqSrV1/xK73B8c5cipN16HC3BD7rdJZqTIXxt0jKDMFuKJzEPpxK9GVcssb66An6zAtSv0NUozhIoeD8zXLruBu2fW0tK+BmsS+SJUIQ6ABCXgkI/5i9kWNtGGSJBClARBFmIiZYAwWSftMa4CFMbpGPXAEfRz1xnclQWs5UXqjbniopb1PvHk1lf3/i8X3dSqwEoBlXpXonKBq+bab4O0meMNNMIS9lEYkpTQOVIhPvnCV6FL34852e5UxTqwbbmdZStKjgeQJjwgHIglTlKxMpb0gVqlKBdCQEBVwIdJwmpyOi9HntbNSWYm/K8DlvOvpnUkHPv8+eVjGKb+Z32ZLjVtprgM5GmGDJJavC/zXLtHLIMcVx0kPH63iWizuOhVWy65g/TwxWmCxeQM7P2A5sfZKOIVsDbyY17UTNmcBT2Nz8tjH5D8i99SFZnaA62RIrtUsNKVxIqkvSMogpWGQBCDFSmgCH1Qokh4kBIcRZBFtoWlTaJopP7bQtIWm1w5Nz/LohEyOTlIe+XHCGQeuCGERJ36yElRTzmVEkzAKgVFGhISQbEH1OYDq8q3sFlBfK6BudJL1EEWejJnPI8UYIbHwSRQrurrIS2RA4zimVBLcA/s4logpHj3rhDQ9AU5S4Qtf+ZwC6ufHnNAt6D6LTfYWdJ8L6G4IWkEaCimhR2jMaCQCSYIlRdT2vP+Jn/dzvrRwfqpiry75/3OO5ki7/T6x/T6x4feJhMokSaQCYCSNQQYJC6xUy+8nwLkRxfksyvZ8KpmSLE4YURHyJmTJV/4n9B3/Zdz7axeDEbpLefftQ4Yq79DW9f2nH7wGMM+a11ed5nzWR3ow2QDeBiSg70j4jqTHhOy4n+ltvmX3A3GW/eZC/5IrgrPzJLfnaa110XAPzHeAW/cM1wXTh/PXhej1ALcdZ2evwUJymgiQcYClVBSGCQlk8Ijh/WKvkN3z7YWO1EWeI8Ux4nRN4+NqxSmjJGQkeQ6Ho6s2ZC4052NxUZlyxCV84UOYByXnIz5U1pRLUcD9t1GNGWjcrNkrLRlg/wfpBpb9C+4WL60ONQAA&quot;"/>
    <we:property name="isFiltersActionButtonVisible" value="true"/>
    <we:property name="isVisualContainerHeaderHidden" value="false"/>
    <we:property name="pageDisplayName" value="&quot;Report&quot;"/>
    <we:property name="pageName" value="&quot;145ef7ba79cc518d5b68&quot;"/>
    <we:property name="reportEmbeddedTime" value="&quot;2025-02-03T14:57:28.852Z&quot;"/>
    <we:property name="reportName" value="&quot;Pandemic Mortality Trends - COVID-19&quot;"/>
    <we:property name="reportState" value="&quot;CONNECTED&quot;"/>
    <we:property name="reportUrl" value="&quot;/groups/me/reports/c0358bda-1486-4bf8-b6fe-34c8498a73c9/145ef7ba79cc518d5b68?bookmarkGuid=ba8b30ae-62a9-4d23-a35d-899fb6956046&amp;bookmarkUsage=1&amp;ctid=474565c1-bca4-4295-a2f5-b0c7dbf2591c&amp;fromEntryPoint=export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2517</TotalTime>
  <Words>1268</Words>
  <Application>Microsoft Office PowerPoint</Application>
  <PresentationFormat>Widescreen</PresentationFormat>
  <Paragraphs>115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Rockwell Extra Bold</vt:lpstr>
      <vt:lpstr>Wingdings</vt:lpstr>
      <vt:lpstr>Wood Type</vt:lpstr>
      <vt:lpstr>Pandemic Mortality Trends:  A Deep Dive into Provisional COVID-19 Death Data</vt:lpstr>
      <vt:lpstr>INTRODUCTION</vt:lpstr>
      <vt:lpstr>KEY METRICS &amp; DEFINITIONS</vt:lpstr>
      <vt:lpstr>DATA SOURCE &amp; OBSERVATIONS</vt:lpstr>
      <vt:lpstr>DATA CLEANING USING SQL</vt:lpstr>
      <vt:lpstr>PowerPoint Presentation</vt:lpstr>
      <vt:lpstr>PowerPoint Presentation</vt:lpstr>
      <vt:lpstr>ANALYSIS</vt:lpstr>
      <vt:lpstr>PowerPoint Presentation</vt:lpstr>
      <vt:lpstr>Key Insights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Harsha P</cp:lastModifiedBy>
  <cp:revision>13</cp:revision>
  <dcterms:created xsi:type="dcterms:W3CDTF">2018-06-07T21:39:02Z</dcterms:created>
  <dcterms:modified xsi:type="dcterms:W3CDTF">2025-02-05T13:42:48Z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